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88" r:id="rId5"/>
    <p:sldId id="294" r:id="rId6"/>
    <p:sldId id="298" r:id="rId7"/>
    <p:sldId id="306" r:id="rId8"/>
    <p:sldId id="299" r:id="rId9"/>
    <p:sldId id="297" r:id="rId10"/>
    <p:sldId id="302" r:id="rId11"/>
    <p:sldId id="307" r:id="rId12"/>
    <p:sldId id="3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F41"/>
    <a:srgbClr val="000000"/>
    <a:srgbClr val="EDE7E8"/>
    <a:srgbClr val="D9CCCF"/>
    <a:srgbClr val="F5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6" autoAdjust="0"/>
    <p:restoredTop sz="97449" autoAdjust="0"/>
  </p:normalViewPr>
  <p:slideViewPr>
    <p:cSldViewPr snapToGrid="0">
      <p:cViewPr varScale="1">
        <p:scale>
          <a:sx n="155" d="100"/>
          <a:sy n="155" d="100"/>
        </p:scale>
        <p:origin x="156" y="-3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w, Jessica" userId="21c6744b-4340-4b55-bb4d-eb6b4229a2fb" providerId="ADAL" clId="{A1966139-60BE-4BA0-9888-E695BCB65932}"/>
    <pc:docChg chg="undo custSel addSld delSld modSld sldOrd">
      <pc:chgData name="Agnew, Jessica" userId="21c6744b-4340-4b55-bb4d-eb6b4229a2fb" providerId="ADAL" clId="{A1966139-60BE-4BA0-9888-E695BCB65932}" dt="2023-05-15T20:01:24.896" v="7792"/>
      <pc:docMkLst>
        <pc:docMk/>
      </pc:docMkLst>
      <pc:sldChg chg="addSp delSp modSp del">
        <pc:chgData name="Agnew, Jessica" userId="21c6744b-4340-4b55-bb4d-eb6b4229a2fb" providerId="ADAL" clId="{A1966139-60BE-4BA0-9888-E695BCB65932}" dt="2023-05-15T17:27:03.157" v="4745" actId="2696"/>
        <pc:sldMkLst>
          <pc:docMk/>
          <pc:sldMk cId="745998087" sldId="264"/>
        </pc:sldMkLst>
        <pc:spChg chg="mod">
          <ac:chgData name="Agnew, Jessica" userId="21c6744b-4340-4b55-bb4d-eb6b4229a2fb" providerId="ADAL" clId="{A1966139-60BE-4BA0-9888-E695BCB65932}" dt="2023-05-15T17:15:10.293" v="3610" actId="1076"/>
          <ac:spMkLst>
            <pc:docMk/>
            <pc:sldMk cId="745998087" sldId="264"/>
            <ac:spMk id="2" creationId="{C6F097A1-1D26-723F-411B-66224C9DCF39}"/>
          </ac:spMkLst>
        </pc:spChg>
        <pc:spChg chg="del mod">
          <ac:chgData name="Agnew, Jessica" userId="21c6744b-4340-4b55-bb4d-eb6b4229a2fb" providerId="ADAL" clId="{A1966139-60BE-4BA0-9888-E695BCB65932}" dt="2023-05-15T17:15:13.578" v="3611" actId="478"/>
          <ac:spMkLst>
            <pc:docMk/>
            <pc:sldMk cId="745998087" sldId="264"/>
            <ac:spMk id="3" creationId="{1B71CF76-F0EE-A4FA-AB2F-48ED32787D7D}"/>
          </ac:spMkLst>
        </pc:spChg>
        <pc:spChg chg="add mod">
          <ac:chgData name="Agnew, Jessica" userId="21c6744b-4340-4b55-bb4d-eb6b4229a2fb" providerId="ADAL" clId="{A1966139-60BE-4BA0-9888-E695BCB65932}" dt="2023-05-15T17:15:24.662" v="3613" actId="1076"/>
          <ac:spMkLst>
            <pc:docMk/>
            <pc:sldMk cId="745998087" sldId="264"/>
            <ac:spMk id="7" creationId="{4B6F6767-6F55-4BB5-A7D7-F4CDA807F01D}"/>
          </ac:spMkLst>
        </pc:spChg>
        <pc:picChg chg="add mod">
          <ac:chgData name="Agnew, Jessica" userId="21c6744b-4340-4b55-bb4d-eb6b4229a2fb" providerId="ADAL" clId="{A1966139-60BE-4BA0-9888-E695BCB65932}" dt="2023-05-15T17:14:00.595" v="3590" actId="1076"/>
          <ac:picMkLst>
            <pc:docMk/>
            <pc:sldMk cId="745998087" sldId="264"/>
            <ac:picMk id="5" creationId="{C373C6C7-7A44-4740-8451-C8AFFEF3A688}"/>
          </ac:picMkLst>
        </pc:picChg>
        <pc:picChg chg="del">
          <ac:chgData name="Agnew, Jessica" userId="21c6744b-4340-4b55-bb4d-eb6b4229a2fb" providerId="ADAL" clId="{A1966139-60BE-4BA0-9888-E695BCB65932}" dt="2023-05-15T17:12:42.583" v="3582" actId="478"/>
          <ac:picMkLst>
            <pc:docMk/>
            <pc:sldMk cId="745998087" sldId="264"/>
            <ac:picMk id="6" creationId="{305F6573-FE2A-D966-4E99-CFEBCD563C69}"/>
          </ac:picMkLst>
        </pc:picChg>
      </pc:sldChg>
      <pc:sldChg chg="delSp modSp">
        <pc:chgData name="Agnew, Jessica" userId="21c6744b-4340-4b55-bb4d-eb6b4229a2fb" providerId="ADAL" clId="{A1966139-60BE-4BA0-9888-E695BCB65932}" dt="2023-05-15T19:11:33.900" v="7786" actId="1076"/>
        <pc:sldMkLst>
          <pc:docMk/>
          <pc:sldMk cId="138723603" sldId="294"/>
        </pc:sldMkLst>
        <pc:spChg chg="mod">
          <ac:chgData name="Agnew, Jessica" userId="21c6744b-4340-4b55-bb4d-eb6b4229a2fb" providerId="ADAL" clId="{A1966139-60BE-4BA0-9888-E695BCB65932}" dt="2023-05-15T19:11:33.900" v="7786" actId="1076"/>
          <ac:spMkLst>
            <pc:docMk/>
            <pc:sldMk cId="138723603" sldId="294"/>
            <ac:spMk id="5" creationId="{98C56130-D440-14EE-F583-AAD5730FF43D}"/>
          </ac:spMkLst>
        </pc:spChg>
        <pc:spChg chg="del mod">
          <ac:chgData name="Agnew, Jessica" userId="21c6744b-4340-4b55-bb4d-eb6b4229a2fb" providerId="ADAL" clId="{A1966139-60BE-4BA0-9888-E695BCB65932}" dt="2023-05-15T19:11:16.643" v="7785" actId="478"/>
          <ac:spMkLst>
            <pc:docMk/>
            <pc:sldMk cId="138723603" sldId="294"/>
            <ac:spMk id="6" creationId="{1D383C81-6CB8-C076-4542-8C68DACD2745}"/>
          </ac:spMkLst>
        </pc:spChg>
        <pc:spChg chg="del">
          <ac:chgData name="Agnew, Jessica" userId="21c6744b-4340-4b55-bb4d-eb6b4229a2fb" providerId="ADAL" clId="{A1966139-60BE-4BA0-9888-E695BCB65932}" dt="2023-05-15T17:09:36.863" v="3364" actId="478"/>
          <ac:spMkLst>
            <pc:docMk/>
            <pc:sldMk cId="138723603" sldId="294"/>
            <ac:spMk id="7" creationId="{AE7FA246-FA3F-9E51-879E-9E723601657B}"/>
          </ac:spMkLst>
        </pc:spChg>
        <pc:spChg chg="del">
          <ac:chgData name="Agnew, Jessica" userId="21c6744b-4340-4b55-bb4d-eb6b4229a2fb" providerId="ADAL" clId="{A1966139-60BE-4BA0-9888-E695BCB65932}" dt="2023-05-15T17:08:14.407" v="3308" actId="478"/>
          <ac:spMkLst>
            <pc:docMk/>
            <pc:sldMk cId="138723603" sldId="294"/>
            <ac:spMk id="12" creationId="{D98E776E-67DA-FDFC-048A-F65A91A97582}"/>
          </ac:spMkLst>
        </pc:spChg>
        <pc:spChg chg="mod">
          <ac:chgData name="Agnew, Jessica" userId="21c6744b-4340-4b55-bb4d-eb6b4229a2fb" providerId="ADAL" clId="{A1966139-60BE-4BA0-9888-E695BCB65932}" dt="2023-05-15T19:11:33.900" v="7786" actId="1076"/>
          <ac:spMkLst>
            <pc:docMk/>
            <pc:sldMk cId="138723603" sldId="294"/>
            <ac:spMk id="15" creationId="{E1E38181-8D87-0B53-A882-BF4AD06DF3AF}"/>
          </ac:spMkLst>
        </pc:spChg>
        <pc:spChg chg="mod">
          <ac:chgData name="Agnew, Jessica" userId="21c6744b-4340-4b55-bb4d-eb6b4229a2fb" providerId="ADAL" clId="{A1966139-60BE-4BA0-9888-E695BCB65932}" dt="2023-05-15T19:11:33.900" v="7786" actId="1076"/>
          <ac:spMkLst>
            <pc:docMk/>
            <pc:sldMk cId="138723603" sldId="294"/>
            <ac:spMk id="16" creationId="{A69FACCB-047B-6D0C-A0A1-8E8C76C8578E}"/>
          </ac:spMkLst>
        </pc:spChg>
        <pc:spChg chg="mod">
          <ac:chgData name="Agnew, Jessica" userId="21c6744b-4340-4b55-bb4d-eb6b4229a2fb" providerId="ADAL" clId="{A1966139-60BE-4BA0-9888-E695BCB65932}" dt="2023-05-15T19:11:33.900" v="7786" actId="1076"/>
          <ac:spMkLst>
            <pc:docMk/>
            <pc:sldMk cId="138723603" sldId="294"/>
            <ac:spMk id="30" creationId="{2C4FDFBF-AFE7-6142-B1DB-924887C19691}"/>
          </ac:spMkLst>
        </pc:spChg>
        <pc:spChg chg="mod">
          <ac:chgData name="Agnew, Jessica" userId="21c6744b-4340-4b55-bb4d-eb6b4229a2fb" providerId="ADAL" clId="{A1966139-60BE-4BA0-9888-E695BCB65932}" dt="2023-05-15T19:11:33.900" v="7786" actId="1076"/>
          <ac:spMkLst>
            <pc:docMk/>
            <pc:sldMk cId="138723603" sldId="294"/>
            <ac:spMk id="32" creationId="{3FABEE5D-E432-624E-A152-2665787F7C9C}"/>
          </ac:spMkLst>
        </pc:spChg>
        <pc:spChg chg="mod">
          <ac:chgData name="Agnew, Jessica" userId="21c6744b-4340-4b55-bb4d-eb6b4229a2fb" providerId="ADAL" clId="{A1966139-60BE-4BA0-9888-E695BCB65932}" dt="2023-05-15T19:11:33.900" v="7786" actId="1076"/>
          <ac:spMkLst>
            <pc:docMk/>
            <pc:sldMk cId="138723603" sldId="294"/>
            <ac:spMk id="34" creationId="{66F9DD90-2276-8143-807F-BD4CDB406E81}"/>
          </ac:spMkLst>
        </pc:spChg>
        <pc:spChg chg="mod">
          <ac:chgData name="Agnew, Jessica" userId="21c6744b-4340-4b55-bb4d-eb6b4229a2fb" providerId="ADAL" clId="{A1966139-60BE-4BA0-9888-E695BCB65932}" dt="2023-05-15T19:11:33.900" v="7786" actId="1076"/>
          <ac:spMkLst>
            <pc:docMk/>
            <pc:sldMk cId="138723603" sldId="294"/>
            <ac:spMk id="36" creationId="{286A7C4B-2DE4-2244-A898-4DF4C8E78FF2}"/>
          </ac:spMkLst>
        </pc:spChg>
        <pc:spChg chg="mod">
          <ac:chgData name="Agnew, Jessica" userId="21c6744b-4340-4b55-bb4d-eb6b4229a2fb" providerId="ADAL" clId="{A1966139-60BE-4BA0-9888-E695BCB65932}" dt="2023-05-15T19:11:33.900" v="7786" actId="1076"/>
          <ac:spMkLst>
            <pc:docMk/>
            <pc:sldMk cId="138723603" sldId="294"/>
            <ac:spMk id="38" creationId="{54F7EACD-7803-FC45-8D07-8577189A37DF}"/>
          </ac:spMkLst>
        </pc:spChg>
      </pc:sldChg>
      <pc:sldChg chg="addSp delSp modSp">
        <pc:chgData name="Agnew, Jessica" userId="21c6744b-4340-4b55-bb4d-eb6b4229a2fb" providerId="ADAL" clId="{A1966139-60BE-4BA0-9888-E695BCB65932}" dt="2023-05-15T16:42:38.999" v="3049" actId="1076"/>
        <pc:sldMkLst>
          <pc:docMk/>
          <pc:sldMk cId="2458199854" sldId="297"/>
        </pc:sldMkLst>
        <pc:spChg chg="mod">
          <ac:chgData name="Agnew, Jessica" userId="21c6744b-4340-4b55-bb4d-eb6b4229a2fb" providerId="ADAL" clId="{A1966139-60BE-4BA0-9888-E695BCB65932}" dt="2023-05-15T16:42:38.999" v="3049" actId="1076"/>
          <ac:spMkLst>
            <pc:docMk/>
            <pc:sldMk cId="2458199854" sldId="297"/>
            <ac:spMk id="3" creationId="{D5F92FFC-266E-684F-A645-C4233596E76E}"/>
          </ac:spMkLst>
        </pc:spChg>
        <pc:spChg chg="del mod">
          <ac:chgData name="Agnew, Jessica" userId="21c6744b-4340-4b55-bb4d-eb6b4229a2fb" providerId="ADAL" clId="{A1966139-60BE-4BA0-9888-E695BCB65932}" dt="2023-05-15T16:35:54.775" v="2609" actId="478"/>
          <ac:spMkLst>
            <pc:docMk/>
            <pc:sldMk cId="2458199854" sldId="297"/>
            <ac:spMk id="4" creationId="{90BB5F9E-532C-704D-8A04-14E3BD8E14E6}"/>
          </ac:spMkLst>
        </pc:spChg>
        <pc:spChg chg="mod">
          <ac:chgData name="Agnew, Jessica" userId="21c6744b-4340-4b55-bb4d-eb6b4229a2fb" providerId="ADAL" clId="{A1966139-60BE-4BA0-9888-E695BCB65932}" dt="2023-05-15T16:34:33.039" v="2588" actId="14100"/>
          <ac:spMkLst>
            <pc:docMk/>
            <pc:sldMk cId="2458199854" sldId="297"/>
            <ac:spMk id="5" creationId="{1F6ACFA7-E6F1-E942-B7FE-040EBBBDDDC6}"/>
          </ac:spMkLst>
        </pc:spChg>
        <pc:spChg chg="mod">
          <ac:chgData name="Agnew, Jessica" userId="21c6744b-4340-4b55-bb4d-eb6b4229a2fb" providerId="ADAL" clId="{A1966139-60BE-4BA0-9888-E695BCB65932}" dt="2023-05-15T16:12:51.871" v="2449" actId="20577"/>
          <ac:spMkLst>
            <pc:docMk/>
            <pc:sldMk cId="2458199854" sldId="297"/>
            <ac:spMk id="12" creationId="{97D0FB4B-3CD4-5E73-D53A-D02B613DD897}"/>
          </ac:spMkLst>
        </pc:spChg>
        <pc:spChg chg="mod">
          <ac:chgData name="Agnew, Jessica" userId="21c6744b-4340-4b55-bb4d-eb6b4229a2fb" providerId="ADAL" clId="{A1966139-60BE-4BA0-9888-E695BCB65932}" dt="2023-05-15T16:35:05.462" v="2595" actId="1076"/>
          <ac:spMkLst>
            <pc:docMk/>
            <pc:sldMk cId="2458199854" sldId="297"/>
            <ac:spMk id="13" creationId="{5E1335B8-C5BC-35CE-5D71-19A81AB6C47B}"/>
          </ac:spMkLst>
        </pc:spChg>
        <pc:spChg chg="del">
          <ac:chgData name="Agnew, Jessica" userId="21c6744b-4340-4b55-bb4d-eb6b4229a2fb" providerId="ADAL" clId="{A1966139-60BE-4BA0-9888-E695BCB65932}" dt="2023-05-15T16:23:38.195" v="2511" actId="478"/>
          <ac:spMkLst>
            <pc:docMk/>
            <pc:sldMk cId="2458199854" sldId="297"/>
            <ac:spMk id="15" creationId="{4F9AC205-E019-903D-8DAD-F8EF35152D32}"/>
          </ac:spMkLst>
        </pc:spChg>
        <pc:spChg chg="mod">
          <ac:chgData name="Agnew, Jessica" userId="21c6744b-4340-4b55-bb4d-eb6b4229a2fb" providerId="ADAL" clId="{A1966139-60BE-4BA0-9888-E695BCB65932}" dt="2023-05-15T16:35:37.414" v="2605" actId="1076"/>
          <ac:spMkLst>
            <pc:docMk/>
            <pc:sldMk cId="2458199854" sldId="297"/>
            <ac:spMk id="16" creationId="{F28D3B89-AE05-2DF3-9411-67E8E1CEC76E}"/>
          </ac:spMkLst>
        </pc:spChg>
        <pc:spChg chg="add mod">
          <ac:chgData name="Agnew, Jessica" userId="21c6744b-4340-4b55-bb4d-eb6b4229a2fb" providerId="ADAL" clId="{A1966139-60BE-4BA0-9888-E695BCB65932}" dt="2023-05-15T16:35:23.909" v="2602" actId="164"/>
          <ac:spMkLst>
            <pc:docMk/>
            <pc:sldMk cId="2458199854" sldId="297"/>
            <ac:spMk id="18" creationId="{AE4790A5-B674-4DD5-9ED2-A7FD300F1C11}"/>
          </ac:spMkLst>
        </pc:spChg>
        <pc:spChg chg="add mod">
          <ac:chgData name="Agnew, Jessica" userId="21c6744b-4340-4b55-bb4d-eb6b4229a2fb" providerId="ADAL" clId="{A1966139-60BE-4BA0-9888-E695BCB65932}" dt="2023-05-15T16:35:35.530" v="2604" actId="1076"/>
          <ac:spMkLst>
            <pc:docMk/>
            <pc:sldMk cId="2458199854" sldId="297"/>
            <ac:spMk id="19" creationId="{309EE775-C0B9-45AE-AD3A-4DAFCE334C3A}"/>
          </ac:spMkLst>
        </pc:spChg>
        <pc:spChg chg="add mod">
          <ac:chgData name="Agnew, Jessica" userId="21c6744b-4340-4b55-bb4d-eb6b4229a2fb" providerId="ADAL" clId="{A1966139-60BE-4BA0-9888-E695BCB65932}" dt="2023-05-15T16:42:38.999" v="3049" actId="1076"/>
          <ac:spMkLst>
            <pc:docMk/>
            <pc:sldMk cId="2458199854" sldId="297"/>
            <ac:spMk id="20" creationId="{BAA0B7DD-45BC-4F2E-9D72-E148F8D4B5B1}"/>
          </ac:spMkLst>
        </pc:spChg>
        <pc:grpChg chg="add mod">
          <ac:chgData name="Agnew, Jessica" userId="21c6744b-4340-4b55-bb4d-eb6b4229a2fb" providerId="ADAL" clId="{A1966139-60BE-4BA0-9888-E695BCB65932}" dt="2023-05-15T16:35:35.530" v="2604" actId="1076"/>
          <ac:grpSpMkLst>
            <pc:docMk/>
            <pc:sldMk cId="2458199854" sldId="297"/>
            <ac:grpSpMk id="6" creationId="{D57317A3-6D80-4CB2-B6A6-5D2EE342B3CF}"/>
          </ac:grpSpMkLst>
        </pc:grpChg>
        <pc:picChg chg="mod modCrop">
          <ac:chgData name="Agnew, Jessica" userId="21c6744b-4340-4b55-bb4d-eb6b4229a2fb" providerId="ADAL" clId="{A1966139-60BE-4BA0-9888-E695BCB65932}" dt="2023-05-15T16:34:29.463" v="2587" actId="1076"/>
          <ac:picMkLst>
            <pc:docMk/>
            <pc:sldMk cId="2458199854" sldId="297"/>
            <ac:picMk id="10" creationId="{9AC92FC9-901E-63CA-AF48-5E0E6835DA93}"/>
          </ac:picMkLst>
        </pc:picChg>
        <pc:picChg chg="del">
          <ac:chgData name="Agnew, Jessica" userId="21c6744b-4340-4b55-bb4d-eb6b4229a2fb" providerId="ADAL" clId="{A1966139-60BE-4BA0-9888-E695BCB65932}" dt="2023-05-15T16:23:36.278" v="2510" actId="478"/>
          <ac:picMkLst>
            <pc:docMk/>
            <pc:sldMk cId="2458199854" sldId="297"/>
            <ac:picMk id="14" creationId="{E3A42C65-5D1D-7257-55B3-C553E9A91BE0}"/>
          </ac:picMkLst>
        </pc:picChg>
        <pc:picChg chg="add mod modCrop">
          <ac:chgData name="Agnew, Jessica" userId="21c6744b-4340-4b55-bb4d-eb6b4229a2fb" providerId="ADAL" clId="{A1966139-60BE-4BA0-9888-E695BCB65932}" dt="2023-05-15T16:35:23.909" v="2602" actId="164"/>
          <ac:picMkLst>
            <pc:docMk/>
            <pc:sldMk cId="2458199854" sldId="297"/>
            <ac:picMk id="17" creationId="{D13FDDC0-496B-438D-8533-0744770372CD}"/>
          </ac:picMkLst>
        </pc:picChg>
      </pc:sldChg>
      <pc:sldChg chg="modSp">
        <pc:chgData name="Agnew, Jessica" userId="21c6744b-4340-4b55-bb4d-eb6b4229a2fb" providerId="ADAL" clId="{A1966139-60BE-4BA0-9888-E695BCB65932}" dt="2023-05-15T20:00:36.326" v="7788" actId="114"/>
        <pc:sldMkLst>
          <pc:docMk/>
          <pc:sldMk cId="1094849209" sldId="298"/>
        </pc:sldMkLst>
        <pc:spChg chg="mod">
          <ac:chgData name="Agnew, Jessica" userId="21c6744b-4340-4b55-bb4d-eb6b4229a2fb" providerId="ADAL" clId="{A1966139-60BE-4BA0-9888-E695BCB65932}" dt="2023-05-15T15:44:51.371" v="6" actId="1076"/>
          <ac:spMkLst>
            <pc:docMk/>
            <pc:sldMk cId="1094849209" sldId="298"/>
            <ac:spMk id="6" creationId="{88B6C6BE-1BB8-4981-F688-33C62EBAE3DA}"/>
          </ac:spMkLst>
        </pc:spChg>
        <pc:spChg chg="mod">
          <ac:chgData name="Agnew, Jessica" userId="21c6744b-4340-4b55-bb4d-eb6b4229a2fb" providerId="ADAL" clId="{A1966139-60BE-4BA0-9888-E695BCB65932}" dt="2023-05-15T15:44:51.371" v="6" actId="1076"/>
          <ac:spMkLst>
            <pc:docMk/>
            <pc:sldMk cId="1094849209" sldId="298"/>
            <ac:spMk id="8" creationId="{0281DB7A-805A-A641-F5A9-BCC7D31985AD}"/>
          </ac:spMkLst>
        </pc:spChg>
        <pc:spChg chg="mod">
          <ac:chgData name="Agnew, Jessica" userId="21c6744b-4340-4b55-bb4d-eb6b4229a2fb" providerId="ADAL" clId="{A1966139-60BE-4BA0-9888-E695BCB65932}" dt="2023-05-15T15:44:38.419" v="2" actId="1076"/>
          <ac:spMkLst>
            <pc:docMk/>
            <pc:sldMk cId="1094849209" sldId="298"/>
            <ac:spMk id="10" creationId="{3E44D0DF-9426-B0BE-329D-34C013CCE8FD}"/>
          </ac:spMkLst>
        </pc:spChg>
        <pc:spChg chg="mod">
          <ac:chgData name="Agnew, Jessica" userId="21c6744b-4340-4b55-bb4d-eb6b4229a2fb" providerId="ADAL" clId="{A1966139-60BE-4BA0-9888-E695BCB65932}" dt="2023-05-15T15:44:38.419" v="2" actId="1076"/>
          <ac:spMkLst>
            <pc:docMk/>
            <pc:sldMk cId="1094849209" sldId="298"/>
            <ac:spMk id="12" creationId="{219BA6BC-A332-E4F0-F874-0F26D82E2F7D}"/>
          </ac:spMkLst>
        </pc:spChg>
        <pc:spChg chg="mod">
          <ac:chgData name="Agnew, Jessica" userId="21c6744b-4340-4b55-bb4d-eb6b4229a2fb" providerId="ADAL" clId="{A1966139-60BE-4BA0-9888-E695BCB65932}" dt="2023-05-15T15:56:02.217" v="1784" actId="1076"/>
          <ac:spMkLst>
            <pc:docMk/>
            <pc:sldMk cId="1094849209" sldId="298"/>
            <ac:spMk id="14" creationId="{9D8BD19C-9DE8-8F6A-1041-5CC7A9B20A66}"/>
          </ac:spMkLst>
        </pc:spChg>
        <pc:spChg chg="mod">
          <ac:chgData name="Agnew, Jessica" userId="21c6744b-4340-4b55-bb4d-eb6b4229a2fb" providerId="ADAL" clId="{A1966139-60BE-4BA0-9888-E695BCB65932}" dt="2023-05-15T15:44:38.419" v="2" actId="1076"/>
          <ac:spMkLst>
            <pc:docMk/>
            <pc:sldMk cId="1094849209" sldId="298"/>
            <ac:spMk id="16" creationId="{589BF99E-C382-7669-2320-B29415A7AF74}"/>
          </ac:spMkLst>
        </pc:spChg>
        <pc:spChg chg="mod">
          <ac:chgData name="Agnew, Jessica" userId="21c6744b-4340-4b55-bb4d-eb6b4229a2fb" providerId="ADAL" clId="{A1966139-60BE-4BA0-9888-E695BCB65932}" dt="2023-05-15T20:00:36.326" v="7788" actId="114"/>
          <ac:spMkLst>
            <pc:docMk/>
            <pc:sldMk cId="1094849209" sldId="298"/>
            <ac:spMk id="18" creationId="{0AF9D8F0-8235-B39A-9F5A-AEEB29F8F801}"/>
          </ac:spMkLst>
        </pc:spChg>
        <pc:spChg chg="mod">
          <ac:chgData name="Agnew, Jessica" userId="21c6744b-4340-4b55-bb4d-eb6b4229a2fb" providerId="ADAL" clId="{A1966139-60BE-4BA0-9888-E695BCB65932}" dt="2023-05-15T15:45:01.126" v="7" actId="1076"/>
          <ac:spMkLst>
            <pc:docMk/>
            <pc:sldMk cId="1094849209" sldId="298"/>
            <ac:spMk id="22" creationId="{0A3869C1-7456-07BC-CCAC-B2664AF92FAE}"/>
          </ac:spMkLst>
        </pc:spChg>
        <pc:spChg chg="mod">
          <ac:chgData name="Agnew, Jessica" userId="21c6744b-4340-4b55-bb4d-eb6b4229a2fb" providerId="ADAL" clId="{A1966139-60BE-4BA0-9888-E695BCB65932}" dt="2023-05-15T15:45:01.126" v="7" actId="1076"/>
          <ac:spMkLst>
            <pc:docMk/>
            <pc:sldMk cId="1094849209" sldId="298"/>
            <ac:spMk id="24" creationId="{03587B94-FCA4-0739-4477-772CBA340FBB}"/>
          </ac:spMkLst>
        </pc:spChg>
        <pc:spChg chg="mod">
          <ac:chgData name="Agnew, Jessica" userId="21c6744b-4340-4b55-bb4d-eb6b4229a2fb" providerId="ADAL" clId="{A1966139-60BE-4BA0-9888-E695BCB65932}" dt="2023-05-15T15:45:01.126" v="7" actId="1076"/>
          <ac:spMkLst>
            <pc:docMk/>
            <pc:sldMk cId="1094849209" sldId="298"/>
            <ac:spMk id="26" creationId="{F72DA69C-C551-1063-E2F0-BDD075856964}"/>
          </ac:spMkLst>
        </pc:spChg>
        <pc:spChg chg="mod">
          <ac:chgData name="Agnew, Jessica" userId="21c6744b-4340-4b55-bb4d-eb6b4229a2fb" providerId="ADAL" clId="{A1966139-60BE-4BA0-9888-E695BCB65932}" dt="2023-05-15T20:00:29.843" v="7787" actId="6549"/>
          <ac:spMkLst>
            <pc:docMk/>
            <pc:sldMk cId="1094849209" sldId="298"/>
            <ac:spMk id="28" creationId="{407536A5-1CFF-EA5C-D050-63A421136AB0}"/>
          </ac:spMkLst>
        </pc:spChg>
        <pc:spChg chg="mod">
          <ac:chgData name="Agnew, Jessica" userId="21c6744b-4340-4b55-bb4d-eb6b4229a2fb" providerId="ADAL" clId="{A1966139-60BE-4BA0-9888-E695BCB65932}" dt="2023-05-15T15:55:59.524" v="1783" actId="1076"/>
          <ac:spMkLst>
            <pc:docMk/>
            <pc:sldMk cId="1094849209" sldId="298"/>
            <ac:spMk id="30" creationId="{A5B4005E-8D70-315D-01C5-6D2BD9A11B29}"/>
          </ac:spMkLst>
        </pc:spChg>
      </pc:sldChg>
      <pc:sldChg chg="delSp modSp ord">
        <pc:chgData name="Agnew, Jessica" userId="21c6744b-4340-4b55-bb4d-eb6b4229a2fb" providerId="ADAL" clId="{A1966139-60BE-4BA0-9888-E695BCB65932}" dt="2023-05-15T17:06:49.661" v="3273" actId="1076"/>
        <pc:sldMkLst>
          <pc:docMk/>
          <pc:sldMk cId="3529372964" sldId="299"/>
        </pc:sldMkLst>
        <pc:spChg chg="mod">
          <ac:chgData name="Agnew, Jessica" userId="21c6744b-4340-4b55-bb4d-eb6b4229a2fb" providerId="ADAL" clId="{A1966139-60BE-4BA0-9888-E695BCB65932}" dt="2023-05-15T16:00:00.719" v="1966" actId="403"/>
          <ac:spMkLst>
            <pc:docMk/>
            <pc:sldMk cId="3529372964" sldId="299"/>
            <ac:spMk id="3" creationId="{565EF6B2-C510-6C4C-93BD-CBE1C2AA50AC}"/>
          </ac:spMkLst>
        </pc:spChg>
        <pc:spChg chg="mod">
          <ac:chgData name="Agnew, Jessica" userId="21c6744b-4340-4b55-bb4d-eb6b4229a2fb" providerId="ADAL" clId="{A1966139-60BE-4BA0-9888-E695BCB65932}" dt="2023-05-15T16:04:55.153" v="2382" actId="14100"/>
          <ac:spMkLst>
            <pc:docMk/>
            <pc:sldMk cId="3529372964" sldId="299"/>
            <ac:spMk id="4" creationId="{8C1E32B4-3E0B-B144-98D6-8B05236C68C0}"/>
          </ac:spMkLst>
        </pc:spChg>
        <pc:spChg chg="mod">
          <ac:chgData name="Agnew, Jessica" userId="21c6744b-4340-4b55-bb4d-eb6b4229a2fb" providerId="ADAL" clId="{A1966139-60BE-4BA0-9888-E695BCB65932}" dt="2023-05-15T17:06:44.066" v="3272" actId="14100"/>
          <ac:spMkLst>
            <pc:docMk/>
            <pc:sldMk cId="3529372964" sldId="299"/>
            <ac:spMk id="31" creationId="{67888201-AADA-9040-8FB2-850C6AE420FE}"/>
          </ac:spMkLst>
        </pc:spChg>
        <pc:spChg chg="del mod">
          <ac:chgData name="Agnew, Jessica" userId="21c6744b-4340-4b55-bb4d-eb6b4229a2fb" providerId="ADAL" clId="{A1966139-60BE-4BA0-9888-E695BCB65932}" dt="2023-05-15T16:01:56.221" v="2244" actId="478"/>
          <ac:spMkLst>
            <pc:docMk/>
            <pc:sldMk cId="3529372964" sldId="299"/>
            <ac:spMk id="34" creationId="{4CF26E8A-2086-A34B-AB30-2D7910E20BE6}"/>
          </ac:spMkLst>
        </pc:spChg>
        <pc:spChg chg="del mod">
          <ac:chgData name="Agnew, Jessica" userId="21c6744b-4340-4b55-bb4d-eb6b4229a2fb" providerId="ADAL" clId="{A1966139-60BE-4BA0-9888-E695BCB65932}" dt="2023-05-15T16:01:54.680" v="2243" actId="478"/>
          <ac:spMkLst>
            <pc:docMk/>
            <pc:sldMk cId="3529372964" sldId="299"/>
            <ac:spMk id="35" creationId="{AFC1768E-24B9-8B44-86F6-EC3DE116B5E7}"/>
          </ac:spMkLst>
        </pc:spChg>
        <pc:graphicFrameChg chg="mod modGraphic">
          <ac:chgData name="Agnew, Jessica" userId="21c6744b-4340-4b55-bb4d-eb6b4229a2fb" providerId="ADAL" clId="{A1966139-60BE-4BA0-9888-E695BCB65932}" dt="2023-05-15T17:06:49.661" v="3273" actId="1076"/>
          <ac:graphicFrameMkLst>
            <pc:docMk/>
            <pc:sldMk cId="3529372964" sldId="299"/>
            <ac:graphicFrameMk id="7" creationId="{676FD1D1-C433-24A0-DD71-800EBFD8A203}"/>
          </ac:graphicFrameMkLst>
        </pc:graphicFrameChg>
        <pc:picChg chg="del mod">
          <ac:chgData name="Agnew, Jessica" userId="21c6744b-4340-4b55-bb4d-eb6b4229a2fb" providerId="ADAL" clId="{A1966139-60BE-4BA0-9888-E695BCB65932}" dt="2023-05-15T16:01:53.270" v="2241" actId="478"/>
          <ac:picMkLst>
            <pc:docMk/>
            <pc:sldMk cId="3529372964" sldId="299"/>
            <ac:picMk id="16" creationId="{425901FB-9E7A-430C-DBE6-7F62AD5B7069}"/>
          </ac:picMkLst>
        </pc:picChg>
        <pc:picChg chg="mod">
          <ac:chgData name="Agnew, Jessica" userId="21c6744b-4340-4b55-bb4d-eb6b4229a2fb" providerId="ADAL" clId="{A1966139-60BE-4BA0-9888-E695BCB65932}" dt="2023-05-15T16:01:45.985" v="2239" actId="1076"/>
          <ac:picMkLst>
            <pc:docMk/>
            <pc:sldMk cId="3529372964" sldId="299"/>
            <ac:picMk id="41" creationId="{755F7A3A-61E1-CBCF-8561-F2FA9DEE9193}"/>
          </ac:picMkLst>
        </pc:picChg>
      </pc:sldChg>
      <pc:sldChg chg="modSp del">
        <pc:chgData name="Agnew, Jessica" userId="21c6744b-4340-4b55-bb4d-eb6b4229a2fb" providerId="ADAL" clId="{A1966139-60BE-4BA0-9888-E695BCB65932}" dt="2023-05-15T19:00:23.924" v="7766" actId="2696"/>
        <pc:sldMkLst>
          <pc:docMk/>
          <pc:sldMk cId="3370944965" sldId="301"/>
        </pc:sldMkLst>
        <pc:spChg chg="mod">
          <ac:chgData name="Agnew, Jessica" userId="21c6744b-4340-4b55-bb4d-eb6b4229a2fb" providerId="ADAL" clId="{A1966139-60BE-4BA0-9888-E695BCB65932}" dt="2023-05-15T17:40:17.121" v="5677" actId="6549"/>
          <ac:spMkLst>
            <pc:docMk/>
            <pc:sldMk cId="3370944965" sldId="301"/>
            <ac:spMk id="5" creationId="{24204FFF-1494-5F48-A4B9-A781F0710CC0}"/>
          </ac:spMkLst>
        </pc:spChg>
      </pc:sldChg>
      <pc:sldChg chg="addSp delSp modSp">
        <pc:chgData name="Agnew, Jessica" userId="21c6744b-4340-4b55-bb4d-eb6b4229a2fb" providerId="ADAL" clId="{A1966139-60BE-4BA0-9888-E695BCB65932}" dt="2023-05-15T20:00:52.615" v="7789" actId="114"/>
        <pc:sldMkLst>
          <pc:docMk/>
          <pc:sldMk cId="3593972915" sldId="302"/>
        </pc:sldMkLst>
        <pc:spChg chg="mod">
          <ac:chgData name="Agnew, Jessica" userId="21c6744b-4340-4b55-bb4d-eb6b4229a2fb" providerId="ADAL" clId="{A1966139-60BE-4BA0-9888-E695BCB65932}" dt="2023-05-15T18:09:57.502" v="6314" actId="1076"/>
          <ac:spMkLst>
            <pc:docMk/>
            <pc:sldMk cId="3593972915" sldId="302"/>
            <ac:spMk id="2" creationId="{2DDDF77E-1056-954B-B335-812E7160C3A3}"/>
          </ac:spMkLst>
        </pc:spChg>
        <pc:spChg chg="mod">
          <ac:chgData name="Agnew, Jessica" userId="21c6744b-4340-4b55-bb4d-eb6b4229a2fb" providerId="ADAL" clId="{A1966139-60BE-4BA0-9888-E695BCB65932}" dt="2023-05-15T18:59:55.390" v="7764" actId="1076"/>
          <ac:spMkLst>
            <pc:docMk/>
            <pc:sldMk cId="3593972915" sldId="302"/>
            <ac:spMk id="7" creationId="{AEDD06C7-A80C-7744-9768-4FA064455389}"/>
          </ac:spMkLst>
        </pc:spChg>
        <pc:spChg chg="mod">
          <ac:chgData name="Agnew, Jessica" userId="21c6744b-4340-4b55-bb4d-eb6b4229a2fb" providerId="ADAL" clId="{A1966139-60BE-4BA0-9888-E695BCB65932}" dt="2023-05-15T18:59:30.480" v="7733" actId="1076"/>
          <ac:spMkLst>
            <pc:docMk/>
            <pc:sldMk cId="3593972915" sldId="302"/>
            <ac:spMk id="19" creationId="{D59180CB-ABFA-3BE7-FD4F-9A255A39C916}"/>
          </ac:spMkLst>
        </pc:spChg>
        <pc:spChg chg="mod">
          <ac:chgData name="Agnew, Jessica" userId="21c6744b-4340-4b55-bb4d-eb6b4229a2fb" providerId="ADAL" clId="{A1966139-60BE-4BA0-9888-E695BCB65932}" dt="2023-05-15T18:16:27.369" v="7193" actId="14100"/>
          <ac:spMkLst>
            <pc:docMk/>
            <pc:sldMk cId="3593972915" sldId="302"/>
            <ac:spMk id="20" creationId="{5064B95D-0837-4D2E-CFAB-E2C05C36BDB3}"/>
          </ac:spMkLst>
        </pc:spChg>
        <pc:spChg chg="mod">
          <ac:chgData name="Agnew, Jessica" userId="21c6744b-4340-4b55-bb4d-eb6b4229a2fb" providerId="ADAL" clId="{A1966139-60BE-4BA0-9888-E695BCB65932}" dt="2023-05-15T18:59:23.154" v="7732" actId="20577"/>
          <ac:spMkLst>
            <pc:docMk/>
            <pc:sldMk cId="3593972915" sldId="302"/>
            <ac:spMk id="21" creationId="{D09CB856-7B84-7549-83D4-45A0E6760BAE}"/>
          </ac:spMkLst>
        </pc:spChg>
        <pc:spChg chg="add mod">
          <ac:chgData name="Agnew, Jessica" userId="21c6744b-4340-4b55-bb4d-eb6b4229a2fb" providerId="ADAL" clId="{A1966139-60BE-4BA0-9888-E695BCB65932}" dt="2023-05-15T18:10:15.647" v="6364" actId="20577"/>
          <ac:spMkLst>
            <pc:docMk/>
            <pc:sldMk cId="3593972915" sldId="302"/>
            <ac:spMk id="22" creationId="{C5E2E07B-8B83-4A57-9BE8-0500503CDBA6}"/>
          </ac:spMkLst>
        </pc:spChg>
        <pc:spChg chg="mod">
          <ac:chgData name="Agnew, Jessica" userId="21c6744b-4340-4b55-bb4d-eb6b4229a2fb" providerId="ADAL" clId="{A1966139-60BE-4BA0-9888-E695BCB65932}" dt="2023-05-15T18:59:06.767" v="7703" actId="14100"/>
          <ac:spMkLst>
            <pc:docMk/>
            <pc:sldMk cId="3593972915" sldId="302"/>
            <ac:spMk id="28" creationId="{8367FCCF-F669-1E8F-8FC6-1FA641ED9617}"/>
          </ac:spMkLst>
        </pc:spChg>
        <pc:spChg chg="mod">
          <ac:chgData name="Agnew, Jessica" userId="21c6744b-4340-4b55-bb4d-eb6b4229a2fb" providerId="ADAL" clId="{A1966139-60BE-4BA0-9888-E695BCB65932}" dt="2023-05-15T18:59:10.148" v="7704" actId="1076"/>
          <ac:spMkLst>
            <pc:docMk/>
            <pc:sldMk cId="3593972915" sldId="302"/>
            <ac:spMk id="29" creationId="{7D3DF46E-B093-4A75-7A77-724C1FF8F90C}"/>
          </ac:spMkLst>
        </pc:spChg>
        <pc:spChg chg="mod">
          <ac:chgData name="Agnew, Jessica" userId="21c6744b-4340-4b55-bb4d-eb6b4229a2fb" providerId="ADAL" clId="{A1966139-60BE-4BA0-9888-E695BCB65932}" dt="2023-05-15T18:54:52.998" v="7310" actId="14100"/>
          <ac:spMkLst>
            <pc:docMk/>
            <pc:sldMk cId="3593972915" sldId="302"/>
            <ac:spMk id="30" creationId="{34BF422E-CB7A-EAC8-3376-81BD9BBE1FD2}"/>
          </ac:spMkLst>
        </pc:spChg>
        <pc:spChg chg="mod">
          <ac:chgData name="Agnew, Jessica" userId="21c6744b-4340-4b55-bb4d-eb6b4229a2fb" providerId="ADAL" clId="{A1966139-60BE-4BA0-9888-E695BCB65932}" dt="2023-05-15T18:59:00.296" v="7702" actId="20577"/>
          <ac:spMkLst>
            <pc:docMk/>
            <pc:sldMk cId="3593972915" sldId="302"/>
            <ac:spMk id="31" creationId="{E4D02771-9B20-072F-EF80-EDB117B853F2}"/>
          </ac:spMkLst>
        </pc:spChg>
        <pc:spChg chg="mod">
          <ac:chgData name="Agnew, Jessica" userId="21c6744b-4340-4b55-bb4d-eb6b4229a2fb" providerId="ADAL" clId="{A1966139-60BE-4BA0-9888-E695BCB65932}" dt="2023-05-15T18:06:31.339" v="5776" actId="20577"/>
          <ac:spMkLst>
            <pc:docMk/>
            <pc:sldMk cId="3593972915" sldId="302"/>
            <ac:spMk id="36" creationId="{29C043F7-E445-694C-85D2-6AFD5C3321FA}"/>
          </ac:spMkLst>
        </pc:spChg>
        <pc:spChg chg="mod">
          <ac:chgData name="Agnew, Jessica" userId="21c6744b-4340-4b55-bb4d-eb6b4229a2fb" providerId="ADAL" clId="{A1966139-60BE-4BA0-9888-E695BCB65932}" dt="2023-05-15T20:00:52.615" v="7789" actId="114"/>
          <ac:spMkLst>
            <pc:docMk/>
            <pc:sldMk cId="3593972915" sldId="302"/>
            <ac:spMk id="37" creationId="{F8FE67DE-285A-084A-8DC6-8083CDE14724}"/>
          </ac:spMkLst>
        </pc:spChg>
        <pc:picChg chg="add del mod">
          <ac:chgData name="Agnew, Jessica" userId="21c6744b-4340-4b55-bb4d-eb6b4229a2fb" providerId="ADAL" clId="{A1966139-60BE-4BA0-9888-E695BCB65932}" dt="2023-05-15T18:59:57.897" v="7765" actId="1076"/>
          <ac:picMkLst>
            <pc:docMk/>
            <pc:sldMk cId="3593972915" sldId="302"/>
            <ac:picMk id="4" creationId="{947D501A-9D31-4437-9453-E9980D7A9C46}"/>
          </ac:picMkLst>
        </pc:picChg>
        <pc:picChg chg="add mod">
          <ac:chgData name="Agnew, Jessica" userId="21c6744b-4340-4b55-bb4d-eb6b4229a2fb" providerId="ADAL" clId="{A1966139-60BE-4BA0-9888-E695BCB65932}" dt="2023-05-15T18:59:33.138" v="7734" actId="1076"/>
          <ac:picMkLst>
            <pc:docMk/>
            <pc:sldMk cId="3593972915" sldId="302"/>
            <ac:picMk id="8" creationId="{D31247AD-EB10-4ABA-927D-439C61CAEF74}"/>
          </ac:picMkLst>
        </pc:picChg>
        <pc:picChg chg="add mod">
          <ac:chgData name="Agnew, Jessica" userId="21c6744b-4340-4b55-bb4d-eb6b4229a2fb" providerId="ADAL" clId="{A1966139-60BE-4BA0-9888-E695BCB65932}" dt="2023-05-15T18:59:40.348" v="7735" actId="1076"/>
          <ac:picMkLst>
            <pc:docMk/>
            <pc:sldMk cId="3593972915" sldId="302"/>
            <ac:picMk id="10" creationId="{F7526710-F576-4D3A-9A74-5EEE573078DE}"/>
          </ac:picMkLst>
        </pc:picChg>
        <pc:picChg chg="del">
          <ac:chgData name="Agnew, Jessica" userId="21c6744b-4340-4b55-bb4d-eb6b4229a2fb" providerId="ADAL" clId="{A1966139-60BE-4BA0-9888-E695BCB65932}" dt="2023-05-15T18:05:52.781" v="5700" actId="478"/>
          <ac:picMkLst>
            <pc:docMk/>
            <pc:sldMk cId="3593972915" sldId="302"/>
            <ac:picMk id="25" creationId="{8912AD13-7FDA-C77B-54A2-4595DD735729}"/>
          </ac:picMkLst>
        </pc:picChg>
        <pc:picChg chg="mod">
          <ac:chgData name="Agnew, Jessica" userId="21c6744b-4340-4b55-bb4d-eb6b4229a2fb" providerId="ADAL" clId="{A1966139-60BE-4BA0-9888-E695BCB65932}" dt="2023-05-15T18:32:17.999" v="7201" actId="1076"/>
          <ac:picMkLst>
            <pc:docMk/>
            <pc:sldMk cId="3593972915" sldId="302"/>
            <ac:picMk id="42" creationId="{2085C37A-28A2-4173-0FA3-6229D9D1DFA3}"/>
          </ac:picMkLst>
        </pc:picChg>
        <pc:picChg chg="del">
          <ac:chgData name="Agnew, Jessica" userId="21c6744b-4340-4b55-bb4d-eb6b4229a2fb" providerId="ADAL" clId="{A1966139-60BE-4BA0-9888-E695BCB65932}" dt="2023-05-15T18:31:43.950" v="7195" actId="478"/>
          <ac:picMkLst>
            <pc:docMk/>
            <pc:sldMk cId="3593972915" sldId="302"/>
            <ac:picMk id="1026" creationId="{CD1D2727-7E39-48EE-8A41-F12088519DE5}"/>
          </ac:picMkLst>
        </pc:picChg>
        <pc:picChg chg="del">
          <ac:chgData name="Agnew, Jessica" userId="21c6744b-4340-4b55-bb4d-eb6b4229a2fb" providerId="ADAL" clId="{A1966139-60BE-4BA0-9888-E695BCB65932}" dt="2023-05-15T18:32:26.402" v="7202" actId="478"/>
          <ac:picMkLst>
            <pc:docMk/>
            <pc:sldMk cId="3593972915" sldId="302"/>
            <ac:picMk id="1028" creationId="{2FB226B1-418B-488E-B371-CF80B11EE02D}"/>
          </ac:picMkLst>
        </pc:picChg>
      </pc:sldChg>
      <pc:sldChg chg="addSp delSp modSp add del">
        <pc:chgData name="Agnew, Jessica" userId="21c6744b-4340-4b55-bb4d-eb6b4229a2fb" providerId="ADAL" clId="{A1966139-60BE-4BA0-9888-E695BCB65932}" dt="2023-05-15T19:00:29.128" v="7769" actId="2696"/>
        <pc:sldMkLst>
          <pc:docMk/>
          <pc:sldMk cId="2252386342" sldId="303"/>
        </pc:sldMkLst>
        <pc:spChg chg="mod">
          <ac:chgData name="Agnew, Jessica" userId="21c6744b-4340-4b55-bb4d-eb6b4229a2fb" providerId="ADAL" clId="{A1966139-60BE-4BA0-9888-E695BCB65932}" dt="2023-05-15T17:39:35.284" v="5662" actId="20577"/>
          <ac:spMkLst>
            <pc:docMk/>
            <pc:sldMk cId="2252386342" sldId="303"/>
            <ac:spMk id="3" creationId="{A951F4C2-91FC-6B7E-7B06-99119E518494}"/>
          </ac:spMkLst>
        </pc:spChg>
        <pc:spChg chg="add">
          <ac:chgData name="Agnew, Jessica" userId="21c6744b-4340-4b55-bb4d-eb6b4229a2fb" providerId="ADAL" clId="{A1966139-60BE-4BA0-9888-E695BCB65932}" dt="2023-05-15T17:32:44.540" v="4981"/>
          <ac:spMkLst>
            <pc:docMk/>
            <pc:sldMk cId="2252386342" sldId="303"/>
            <ac:spMk id="8" creationId="{5BCE4DD2-DA9E-477D-B1CC-856E79C8E76E}"/>
          </ac:spMkLst>
        </pc:spChg>
        <pc:spChg chg="add mod">
          <ac:chgData name="Agnew, Jessica" userId="21c6744b-4340-4b55-bb4d-eb6b4229a2fb" providerId="ADAL" clId="{A1966139-60BE-4BA0-9888-E695BCB65932}" dt="2023-05-15T17:38:17.163" v="5442" actId="1076"/>
          <ac:spMkLst>
            <pc:docMk/>
            <pc:sldMk cId="2252386342" sldId="303"/>
            <ac:spMk id="10" creationId="{ECCCA60A-9B6C-436B-A25A-80AFF0DB49BB}"/>
          </ac:spMkLst>
        </pc:spChg>
        <pc:spChg chg="mod">
          <ac:chgData name="Agnew, Jessica" userId="21c6744b-4340-4b55-bb4d-eb6b4229a2fb" providerId="ADAL" clId="{A1966139-60BE-4BA0-9888-E695BCB65932}" dt="2023-05-15T17:36:16.727" v="5425" actId="1076"/>
          <ac:spMkLst>
            <pc:docMk/>
            <pc:sldMk cId="2252386342" sldId="303"/>
            <ac:spMk id="84" creationId="{34D70728-CAD1-4372-83B4-878FCD6D9F7E}"/>
          </ac:spMkLst>
        </pc:spChg>
        <pc:grpChg chg="add mod">
          <ac:chgData name="Agnew, Jessica" userId="21c6744b-4340-4b55-bb4d-eb6b4229a2fb" providerId="ADAL" clId="{A1966139-60BE-4BA0-9888-E695BCB65932}" dt="2023-05-15T17:38:23.514" v="5445" actId="1076"/>
          <ac:grpSpMkLst>
            <pc:docMk/>
            <pc:sldMk cId="2252386342" sldId="303"/>
            <ac:grpSpMk id="6" creationId="{82A409EB-7333-4947-8D78-AB54630D9907}"/>
          </ac:grpSpMkLst>
        </pc:grpChg>
        <pc:grpChg chg="add mod">
          <ac:chgData name="Agnew, Jessica" userId="21c6744b-4340-4b55-bb4d-eb6b4229a2fb" providerId="ADAL" clId="{A1966139-60BE-4BA0-9888-E695BCB65932}" dt="2023-05-15T17:32:44.540" v="4981"/>
          <ac:grpSpMkLst>
            <pc:docMk/>
            <pc:sldMk cId="2252386342" sldId="303"/>
            <ac:grpSpMk id="7" creationId="{B203E983-4C66-4F07-AF9C-E32835B6D081}"/>
          </ac:grpSpMkLst>
        </pc:grpChg>
        <pc:picChg chg="mod">
          <ac:chgData name="Agnew, Jessica" userId="21c6744b-4340-4b55-bb4d-eb6b4229a2fb" providerId="ADAL" clId="{A1966139-60BE-4BA0-9888-E695BCB65932}" dt="2023-05-15T17:39:41.245" v="5663" actId="1076"/>
          <ac:picMkLst>
            <pc:docMk/>
            <pc:sldMk cId="2252386342" sldId="303"/>
            <ac:picMk id="2" creationId="{76336FA9-36C2-2887-9678-5BDCC7353455}"/>
          </ac:picMkLst>
        </pc:picChg>
        <pc:picChg chg="del">
          <ac:chgData name="Agnew, Jessica" userId="21c6744b-4340-4b55-bb4d-eb6b4229a2fb" providerId="ADAL" clId="{A1966139-60BE-4BA0-9888-E695BCB65932}" dt="2023-05-15T17:32:42.799" v="4980" actId="478"/>
          <ac:picMkLst>
            <pc:docMk/>
            <pc:sldMk cId="2252386342" sldId="303"/>
            <ac:picMk id="4" creationId="{8FE8240C-0BCF-8A33-8EAD-C8502E36A3C4}"/>
          </ac:picMkLst>
        </pc:picChg>
        <pc:picChg chg="add mod">
          <ac:chgData name="Agnew, Jessica" userId="21c6744b-4340-4b55-bb4d-eb6b4229a2fb" providerId="ADAL" clId="{A1966139-60BE-4BA0-9888-E695BCB65932}" dt="2023-05-15T17:38:18.340" v="5443" actId="1076"/>
          <ac:picMkLst>
            <pc:docMk/>
            <pc:sldMk cId="2252386342" sldId="303"/>
            <ac:picMk id="9" creationId="{18AF1D7C-8534-402D-B938-997817149EE6}"/>
          </ac:picMkLst>
        </pc:picChg>
        <pc:picChg chg="add mod">
          <ac:chgData name="Agnew, Jessica" userId="21c6744b-4340-4b55-bb4d-eb6b4229a2fb" providerId="ADAL" clId="{A1966139-60BE-4BA0-9888-E695BCB65932}" dt="2023-05-15T17:38:06.560" v="5439" actId="1076"/>
          <ac:picMkLst>
            <pc:docMk/>
            <pc:sldMk cId="2252386342" sldId="303"/>
            <ac:picMk id="2050" creationId="{C0BF425F-BBCB-4541-AC2A-410F68494273}"/>
          </ac:picMkLst>
        </pc:picChg>
      </pc:sldChg>
      <pc:sldChg chg="del">
        <pc:chgData name="Agnew, Jessica" userId="21c6744b-4340-4b55-bb4d-eb6b4229a2fb" providerId="ADAL" clId="{A1966139-60BE-4BA0-9888-E695BCB65932}" dt="2023-05-15T17:40:08.250" v="5664" actId="2696"/>
        <pc:sldMkLst>
          <pc:docMk/>
          <pc:sldMk cId="1814855934" sldId="304"/>
        </pc:sldMkLst>
      </pc:sldChg>
      <pc:sldChg chg="modSp del">
        <pc:chgData name="Agnew, Jessica" userId="21c6744b-4340-4b55-bb4d-eb6b4229a2fb" providerId="ADAL" clId="{A1966139-60BE-4BA0-9888-E695BCB65932}" dt="2023-05-15T19:00:27.027" v="7767" actId="2696"/>
        <pc:sldMkLst>
          <pc:docMk/>
          <pc:sldMk cId="3000407019" sldId="305"/>
        </pc:sldMkLst>
        <pc:spChg chg="mod">
          <ac:chgData name="Agnew, Jessica" userId="21c6744b-4340-4b55-bb4d-eb6b4229a2fb" providerId="ADAL" clId="{A1966139-60BE-4BA0-9888-E695BCB65932}" dt="2023-05-15T17:40:52.327" v="5699" actId="14100"/>
          <ac:spMkLst>
            <pc:docMk/>
            <pc:sldMk cId="3000407019" sldId="305"/>
            <ac:spMk id="9" creationId="{204506AC-02E4-45E8-1D5B-0F4E034FC756}"/>
          </ac:spMkLst>
        </pc:spChg>
      </pc:sldChg>
      <pc:sldChg chg="addSp delSp modSp add ord">
        <pc:chgData name="Agnew, Jessica" userId="21c6744b-4340-4b55-bb4d-eb6b4229a2fb" providerId="ADAL" clId="{A1966139-60BE-4BA0-9888-E695BCB65932}" dt="2023-05-15T20:01:24.896" v="7792"/>
        <pc:sldMkLst>
          <pc:docMk/>
          <pc:sldMk cId="1169112439" sldId="306"/>
        </pc:sldMkLst>
        <pc:spChg chg="mod">
          <ac:chgData name="Agnew, Jessica" userId="21c6744b-4340-4b55-bb4d-eb6b4229a2fb" providerId="ADAL" clId="{A1966139-60BE-4BA0-9888-E695BCB65932}" dt="2023-05-15T15:59:07.714" v="1863" actId="6549"/>
          <ac:spMkLst>
            <pc:docMk/>
            <pc:sldMk cId="1169112439" sldId="306"/>
            <ac:spMk id="3" creationId="{565EF6B2-C510-6C4C-93BD-CBE1C2AA50AC}"/>
          </ac:spMkLst>
        </pc:spChg>
        <pc:spChg chg="mod">
          <ac:chgData name="Agnew, Jessica" userId="21c6744b-4340-4b55-bb4d-eb6b4229a2fb" providerId="ADAL" clId="{A1966139-60BE-4BA0-9888-E695BCB65932}" dt="2023-05-15T15:59:32.091" v="1939" actId="20577"/>
          <ac:spMkLst>
            <pc:docMk/>
            <pc:sldMk cId="1169112439" sldId="306"/>
            <ac:spMk id="4" creationId="{8C1E32B4-3E0B-B144-98D6-8B05236C68C0}"/>
          </ac:spMkLst>
        </pc:spChg>
        <pc:spChg chg="add mod">
          <ac:chgData name="Agnew, Jessica" userId="21c6744b-4340-4b55-bb4d-eb6b4229a2fb" providerId="ADAL" clId="{A1966139-60BE-4BA0-9888-E695BCB65932}" dt="2023-05-15T16:48:40.070" v="3070" actId="164"/>
          <ac:spMkLst>
            <pc:docMk/>
            <pc:sldMk cId="1169112439" sldId="306"/>
            <ac:spMk id="8" creationId="{78A56C1A-D936-4B5A-AED8-7F2D6F45DF52}"/>
          </ac:spMkLst>
        </pc:spChg>
        <pc:spChg chg="add mod">
          <ac:chgData name="Agnew, Jessica" userId="21c6744b-4340-4b55-bb4d-eb6b4229a2fb" providerId="ADAL" clId="{A1966139-60BE-4BA0-9888-E695BCB65932}" dt="2023-05-15T16:55:18.918" v="3245" actId="207"/>
          <ac:spMkLst>
            <pc:docMk/>
            <pc:sldMk cId="1169112439" sldId="306"/>
            <ac:spMk id="21" creationId="{5EC8F202-2480-47B9-8C72-38C318812319}"/>
          </ac:spMkLst>
        </pc:spChg>
        <pc:spChg chg="add del mod">
          <ac:chgData name="Agnew, Jessica" userId="21c6744b-4340-4b55-bb4d-eb6b4229a2fb" providerId="ADAL" clId="{A1966139-60BE-4BA0-9888-E695BCB65932}" dt="2023-05-15T16:54:40.982" v="3239" actId="478"/>
          <ac:spMkLst>
            <pc:docMk/>
            <pc:sldMk cId="1169112439" sldId="306"/>
            <ac:spMk id="23" creationId="{6916755C-9E58-4F20-9FAC-BE5A7CA86F2B}"/>
          </ac:spMkLst>
        </pc:spChg>
        <pc:spChg chg="mod">
          <ac:chgData name="Agnew, Jessica" userId="21c6744b-4340-4b55-bb4d-eb6b4229a2fb" providerId="ADAL" clId="{A1966139-60BE-4BA0-9888-E695BCB65932}" dt="2023-05-15T16:54:53.423" v="3242" actId="14100"/>
          <ac:spMkLst>
            <pc:docMk/>
            <pc:sldMk cId="1169112439" sldId="306"/>
            <ac:spMk id="31" creationId="{67888201-AADA-9040-8FB2-850C6AE420FE}"/>
          </ac:spMkLst>
        </pc:spChg>
        <pc:spChg chg="mod">
          <ac:chgData name="Agnew, Jessica" userId="21c6744b-4340-4b55-bb4d-eb6b4229a2fb" providerId="ADAL" clId="{A1966139-60BE-4BA0-9888-E695BCB65932}" dt="2023-05-15T20:01:24.896" v="7792"/>
          <ac:spMkLst>
            <pc:docMk/>
            <pc:sldMk cId="1169112439" sldId="306"/>
            <ac:spMk id="34" creationId="{4CF26E8A-2086-A34B-AB30-2D7910E20BE6}"/>
          </ac:spMkLst>
        </pc:spChg>
        <pc:spChg chg="mod">
          <ac:chgData name="Agnew, Jessica" userId="21c6744b-4340-4b55-bb4d-eb6b4229a2fb" providerId="ADAL" clId="{A1966139-60BE-4BA0-9888-E695BCB65932}" dt="2023-05-15T16:55:00.639" v="3243" actId="207"/>
          <ac:spMkLst>
            <pc:docMk/>
            <pc:sldMk cId="1169112439" sldId="306"/>
            <ac:spMk id="35" creationId="{AFC1768E-24B9-8B44-86F6-EC3DE116B5E7}"/>
          </ac:spMkLst>
        </pc:spChg>
        <pc:grpChg chg="add mod">
          <ac:chgData name="Agnew, Jessica" userId="21c6744b-4340-4b55-bb4d-eb6b4229a2fb" providerId="ADAL" clId="{A1966139-60BE-4BA0-9888-E695BCB65932}" dt="2023-05-15T16:48:40.070" v="3070" actId="164"/>
          <ac:grpSpMkLst>
            <pc:docMk/>
            <pc:sldMk cId="1169112439" sldId="306"/>
            <ac:grpSpMk id="9" creationId="{EDF9E70B-0C3D-402C-B407-19D4CC9B93D0}"/>
          </ac:grpSpMkLst>
        </pc:grpChg>
        <pc:graphicFrameChg chg="del">
          <ac:chgData name="Agnew, Jessica" userId="21c6744b-4340-4b55-bb4d-eb6b4229a2fb" providerId="ADAL" clId="{A1966139-60BE-4BA0-9888-E695BCB65932}" dt="2023-05-15T16:44:21.591" v="3050" actId="478"/>
          <ac:graphicFrameMkLst>
            <pc:docMk/>
            <pc:sldMk cId="1169112439" sldId="306"/>
            <ac:graphicFrameMk id="7" creationId="{676FD1D1-C433-24A0-DD71-800EBFD8A203}"/>
          </ac:graphicFrameMkLst>
        </pc:graphicFrameChg>
        <pc:picChg chg="add mod">
          <ac:chgData name="Agnew, Jessica" userId="21c6744b-4340-4b55-bb4d-eb6b4229a2fb" providerId="ADAL" clId="{A1966139-60BE-4BA0-9888-E695BCB65932}" dt="2023-05-15T16:54:48.392" v="3240" actId="1076"/>
          <ac:picMkLst>
            <pc:docMk/>
            <pc:sldMk cId="1169112439" sldId="306"/>
            <ac:picMk id="6" creationId="{C923AF56-E683-4855-9AC9-AFEA4D664459}"/>
          </ac:picMkLst>
        </pc:picChg>
        <pc:picChg chg="mod">
          <ac:chgData name="Agnew, Jessica" userId="21c6744b-4340-4b55-bb4d-eb6b4229a2fb" providerId="ADAL" clId="{A1966139-60BE-4BA0-9888-E695BCB65932}" dt="2023-05-15T16:55:06.867" v="3244" actId="208"/>
          <ac:picMkLst>
            <pc:docMk/>
            <pc:sldMk cId="1169112439" sldId="306"/>
            <ac:picMk id="16" creationId="{425901FB-9E7A-430C-DBE6-7F62AD5B7069}"/>
          </ac:picMkLst>
        </pc:picChg>
        <pc:picChg chg="add del">
          <ac:chgData name="Agnew, Jessica" userId="21c6744b-4340-4b55-bb4d-eb6b4229a2fb" providerId="ADAL" clId="{A1966139-60BE-4BA0-9888-E695BCB65932}" dt="2023-05-15T16:46:36.234" v="3052"/>
          <ac:picMkLst>
            <pc:docMk/>
            <pc:sldMk cId="1169112439" sldId="306"/>
            <ac:picMk id="1026" creationId="{EA0DD61E-2999-448F-8E3C-6B867E5A7031}"/>
          </ac:picMkLst>
        </pc:picChg>
        <pc:picChg chg="add del mod">
          <ac:chgData name="Agnew, Jessica" userId="21c6744b-4340-4b55-bb4d-eb6b4229a2fb" providerId="ADAL" clId="{A1966139-60BE-4BA0-9888-E695BCB65932}" dt="2023-05-15T16:46:46.166" v="3056"/>
          <ac:picMkLst>
            <pc:docMk/>
            <pc:sldMk cId="1169112439" sldId="306"/>
            <ac:picMk id="1028" creationId="{C114696D-0A16-49B0-A0A8-3555EE79ED38}"/>
          </ac:picMkLst>
        </pc:picChg>
        <pc:picChg chg="add del">
          <ac:chgData name="Agnew, Jessica" userId="21c6744b-4340-4b55-bb4d-eb6b4229a2fb" providerId="ADAL" clId="{A1966139-60BE-4BA0-9888-E695BCB65932}" dt="2023-05-15T16:46:55.851" v="3058"/>
          <ac:picMkLst>
            <pc:docMk/>
            <pc:sldMk cId="1169112439" sldId="306"/>
            <ac:picMk id="1030" creationId="{E1969870-83B5-4295-AB0B-5B2D5FE0C553}"/>
          </ac:picMkLst>
        </pc:picChg>
        <pc:picChg chg="add del mod">
          <ac:chgData name="Agnew, Jessica" userId="21c6744b-4340-4b55-bb4d-eb6b4229a2fb" providerId="ADAL" clId="{A1966139-60BE-4BA0-9888-E695BCB65932}" dt="2023-05-15T16:47:48.190" v="3061"/>
          <ac:picMkLst>
            <pc:docMk/>
            <pc:sldMk cId="1169112439" sldId="306"/>
            <ac:picMk id="1032" creationId="{825B3A1A-0E10-4A28-AE22-345FF6CD8D0C}"/>
          </ac:picMkLst>
        </pc:picChg>
        <pc:picChg chg="add del">
          <ac:chgData name="Agnew, Jessica" userId="21c6744b-4340-4b55-bb4d-eb6b4229a2fb" providerId="ADAL" clId="{A1966139-60BE-4BA0-9888-E695BCB65932}" dt="2023-05-15T16:48:00.530" v="3063"/>
          <ac:picMkLst>
            <pc:docMk/>
            <pc:sldMk cId="1169112439" sldId="306"/>
            <ac:picMk id="1034" creationId="{A6940B23-CA37-40F5-B214-3F63EA682E75}"/>
          </ac:picMkLst>
        </pc:picChg>
        <pc:picChg chg="add mod">
          <ac:chgData name="Agnew, Jessica" userId="21c6744b-4340-4b55-bb4d-eb6b4229a2fb" providerId="ADAL" clId="{A1966139-60BE-4BA0-9888-E695BCB65932}" dt="2023-05-15T16:54:48.392" v="3240" actId="1076"/>
          <ac:picMkLst>
            <pc:docMk/>
            <pc:sldMk cId="1169112439" sldId="306"/>
            <ac:picMk id="1036" creationId="{0D5CF3D5-08D5-4BE1-B83B-EF45C2CBB8B2}"/>
          </ac:picMkLst>
        </pc:picChg>
      </pc:sldChg>
      <pc:sldChg chg="add del">
        <pc:chgData name="Agnew, Jessica" userId="21c6744b-4340-4b55-bb4d-eb6b4229a2fb" providerId="ADAL" clId="{A1966139-60BE-4BA0-9888-E695BCB65932}" dt="2023-05-15T17:08:38.944" v="3310" actId="2696"/>
        <pc:sldMkLst>
          <pc:docMk/>
          <pc:sldMk cId="195286329" sldId="307"/>
        </pc:sldMkLst>
      </pc:sldChg>
      <pc:sldChg chg="addSp delSp modSp add">
        <pc:chgData name="Agnew, Jessica" userId="21c6744b-4340-4b55-bb4d-eb6b4229a2fb" providerId="ADAL" clId="{A1966139-60BE-4BA0-9888-E695BCB65932}" dt="2023-05-15T17:30:37.410" v="4979" actId="1076"/>
        <pc:sldMkLst>
          <pc:docMk/>
          <pc:sldMk cId="2722417262" sldId="307"/>
        </pc:sldMkLst>
        <pc:spChg chg="mod">
          <ac:chgData name="Agnew, Jessica" userId="21c6744b-4340-4b55-bb4d-eb6b4229a2fb" providerId="ADAL" clId="{A1966139-60BE-4BA0-9888-E695BCB65932}" dt="2023-05-15T17:26:37.719" v="4744" actId="1076"/>
          <ac:spMkLst>
            <pc:docMk/>
            <pc:sldMk cId="2722417262" sldId="307"/>
            <ac:spMk id="2" creationId="{2DDDF77E-1056-954B-B335-812E7160C3A3}"/>
          </ac:spMkLst>
        </pc:spChg>
        <pc:spChg chg="mod">
          <ac:chgData name="Agnew, Jessica" userId="21c6744b-4340-4b55-bb4d-eb6b4229a2fb" providerId="ADAL" clId="{A1966139-60BE-4BA0-9888-E695BCB65932}" dt="2023-05-15T17:21:56.060" v="4186" actId="1076"/>
          <ac:spMkLst>
            <pc:docMk/>
            <pc:sldMk cId="2722417262" sldId="307"/>
            <ac:spMk id="6" creationId="{B912D0C8-4EE5-D74F-8890-3DCD670186FA}"/>
          </ac:spMkLst>
        </pc:spChg>
        <pc:spChg chg="mod">
          <ac:chgData name="Agnew, Jessica" userId="21c6744b-4340-4b55-bb4d-eb6b4229a2fb" providerId="ADAL" clId="{A1966139-60BE-4BA0-9888-E695BCB65932}" dt="2023-05-15T17:21:56.060" v="4186" actId="1076"/>
          <ac:spMkLst>
            <pc:docMk/>
            <pc:sldMk cId="2722417262" sldId="307"/>
            <ac:spMk id="7" creationId="{AEDD06C7-A80C-7744-9768-4FA064455389}"/>
          </ac:spMkLst>
        </pc:spChg>
        <pc:spChg chg="mod">
          <ac:chgData name="Agnew, Jessica" userId="21c6744b-4340-4b55-bb4d-eb6b4229a2fb" providerId="ADAL" clId="{A1966139-60BE-4BA0-9888-E695BCB65932}" dt="2023-05-15T17:21:56.060" v="4186" actId="1076"/>
          <ac:spMkLst>
            <pc:docMk/>
            <pc:sldMk cId="2722417262" sldId="307"/>
            <ac:spMk id="16" creationId="{60ED4449-B9E2-848D-E07F-DD6B1F20B199}"/>
          </ac:spMkLst>
        </pc:spChg>
        <pc:spChg chg="mod">
          <ac:chgData name="Agnew, Jessica" userId="21c6744b-4340-4b55-bb4d-eb6b4229a2fb" providerId="ADAL" clId="{A1966139-60BE-4BA0-9888-E695BCB65932}" dt="2023-05-15T17:21:56.060" v="4186" actId="1076"/>
          <ac:spMkLst>
            <pc:docMk/>
            <pc:sldMk cId="2722417262" sldId="307"/>
            <ac:spMk id="19" creationId="{D59180CB-ABFA-3BE7-FD4F-9A255A39C916}"/>
          </ac:spMkLst>
        </pc:spChg>
        <pc:spChg chg="mod">
          <ac:chgData name="Agnew, Jessica" userId="21c6744b-4340-4b55-bb4d-eb6b4229a2fb" providerId="ADAL" clId="{A1966139-60BE-4BA0-9888-E695BCB65932}" dt="2023-05-15T17:30:21.209" v="4975" actId="1076"/>
          <ac:spMkLst>
            <pc:docMk/>
            <pc:sldMk cId="2722417262" sldId="307"/>
            <ac:spMk id="20" creationId="{5064B95D-0837-4D2E-CFAB-E2C05C36BDB3}"/>
          </ac:spMkLst>
        </pc:spChg>
        <pc:spChg chg="mod">
          <ac:chgData name="Agnew, Jessica" userId="21c6744b-4340-4b55-bb4d-eb6b4229a2fb" providerId="ADAL" clId="{A1966139-60BE-4BA0-9888-E695BCB65932}" dt="2023-05-15T17:30:23.853" v="4976" actId="1076"/>
          <ac:spMkLst>
            <pc:docMk/>
            <pc:sldMk cId="2722417262" sldId="307"/>
            <ac:spMk id="21" creationId="{D09CB856-7B84-7549-83D4-45A0E6760BAE}"/>
          </ac:spMkLst>
        </pc:spChg>
        <pc:spChg chg="mod">
          <ac:chgData name="Agnew, Jessica" userId="21c6744b-4340-4b55-bb4d-eb6b4229a2fb" providerId="ADAL" clId="{A1966139-60BE-4BA0-9888-E695BCB65932}" dt="2023-05-15T17:25:31.645" v="4736" actId="14100"/>
          <ac:spMkLst>
            <pc:docMk/>
            <pc:sldMk cId="2722417262" sldId="307"/>
            <ac:spMk id="28" creationId="{8367FCCF-F669-1E8F-8FC6-1FA641ED9617}"/>
          </ac:spMkLst>
        </pc:spChg>
        <pc:spChg chg="mod">
          <ac:chgData name="Agnew, Jessica" userId="21c6744b-4340-4b55-bb4d-eb6b4229a2fb" providerId="ADAL" clId="{A1966139-60BE-4BA0-9888-E695BCB65932}" dt="2023-05-15T17:25:36.861" v="4737" actId="1076"/>
          <ac:spMkLst>
            <pc:docMk/>
            <pc:sldMk cId="2722417262" sldId="307"/>
            <ac:spMk id="29" creationId="{7D3DF46E-B093-4A75-7A77-724C1FF8F90C}"/>
          </ac:spMkLst>
        </pc:spChg>
        <pc:spChg chg="mod">
          <ac:chgData name="Agnew, Jessica" userId="21c6744b-4340-4b55-bb4d-eb6b4229a2fb" providerId="ADAL" clId="{A1966139-60BE-4BA0-9888-E695BCB65932}" dt="2023-05-15T17:30:31.525" v="4978" actId="1076"/>
          <ac:spMkLst>
            <pc:docMk/>
            <pc:sldMk cId="2722417262" sldId="307"/>
            <ac:spMk id="30" creationId="{34BF422E-CB7A-EAC8-3376-81BD9BBE1FD2}"/>
          </ac:spMkLst>
        </pc:spChg>
        <pc:spChg chg="mod">
          <ac:chgData name="Agnew, Jessica" userId="21c6744b-4340-4b55-bb4d-eb6b4229a2fb" providerId="ADAL" clId="{A1966139-60BE-4BA0-9888-E695BCB65932}" dt="2023-05-15T17:30:37.410" v="4979" actId="1076"/>
          <ac:spMkLst>
            <pc:docMk/>
            <pc:sldMk cId="2722417262" sldId="307"/>
            <ac:spMk id="31" creationId="{E4D02771-9B20-072F-EF80-EDB117B853F2}"/>
          </ac:spMkLst>
        </pc:spChg>
        <pc:spChg chg="mod">
          <ac:chgData name="Agnew, Jessica" userId="21c6744b-4340-4b55-bb4d-eb6b4229a2fb" providerId="ADAL" clId="{A1966139-60BE-4BA0-9888-E695BCB65932}" dt="2023-05-15T17:21:56.060" v="4186" actId="1076"/>
          <ac:spMkLst>
            <pc:docMk/>
            <pc:sldMk cId="2722417262" sldId="307"/>
            <ac:spMk id="36" creationId="{29C043F7-E445-694C-85D2-6AFD5C3321FA}"/>
          </ac:spMkLst>
        </pc:spChg>
        <pc:spChg chg="mod">
          <ac:chgData name="Agnew, Jessica" userId="21c6744b-4340-4b55-bb4d-eb6b4229a2fb" providerId="ADAL" clId="{A1966139-60BE-4BA0-9888-E695BCB65932}" dt="2023-05-15T17:21:56.060" v="4186" actId="1076"/>
          <ac:spMkLst>
            <pc:docMk/>
            <pc:sldMk cId="2722417262" sldId="307"/>
            <ac:spMk id="37" creationId="{F8FE67DE-285A-084A-8DC6-8083CDE14724}"/>
          </ac:spMkLst>
        </pc:spChg>
        <pc:picChg chg="add mod">
          <ac:chgData name="Agnew, Jessica" userId="21c6744b-4340-4b55-bb4d-eb6b4229a2fb" providerId="ADAL" clId="{A1966139-60BE-4BA0-9888-E695BCB65932}" dt="2023-05-15T17:26:28.582" v="4742" actId="1076"/>
          <ac:picMkLst>
            <pc:docMk/>
            <pc:sldMk cId="2722417262" sldId="307"/>
            <ac:picMk id="3" creationId="{9763D1F9-888C-461E-8FA0-EB25D26B2238}"/>
          </ac:picMkLst>
        </pc:picChg>
        <pc:picChg chg="add mod">
          <ac:chgData name="Agnew, Jessica" userId="21c6744b-4340-4b55-bb4d-eb6b4229a2fb" providerId="ADAL" clId="{A1966139-60BE-4BA0-9888-E695BCB65932}" dt="2023-05-15T17:26:30.134" v="4743" actId="1076"/>
          <ac:picMkLst>
            <pc:docMk/>
            <pc:sldMk cId="2722417262" sldId="307"/>
            <ac:picMk id="4" creationId="{36C02E76-B641-49ED-8C57-F4FA77313815}"/>
          </ac:picMkLst>
        </pc:picChg>
        <pc:picChg chg="add mod">
          <ac:chgData name="Agnew, Jessica" userId="21c6744b-4340-4b55-bb4d-eb6b4229a2fb" providerId="ADAL" clId="{A1966139-60BE-4BA0-9888-E695BCB65932}" dt="2023-05-15T17:21:56.060" v="4186" actId="1076"/>
          <ac:picMkLst>
            <pc:docMk/>
            <pc:sldMk cId="2722417262" sldId="307"/>
            <ac:picMk id="22" creationId="{26A3354D-76BD-4C0E-96B6-937FA4C28BEA}"/>
          </ac:picMkLst>
        </pc:picChg>
        <pc:picChg chg="del">
          <ac:chgData name="Agnew, Jessica" userId="21c6744b-4340-4b55-bb4d-eb6b4229a2fb" providerId="ADAL" clId="{A1966139-60BE-4BA0-9888-E695BCB65932}" dt="2023-05-15T17:15:40.875" v="3615" actId="478"/>
          <ac:picMkLst>
            <pc:docMk/>
            <pc:sldMk cId="2722417262" sldId="307"/>
            <ac:picMk id="25" creationId="{8912AD13-7FDA-C77B-54A2-4595DD735729}"/>
          </ac:picMkLst>
        </pc:picChg>
        <pc:picChg chg="mod">
          <ac:chgData name="Agnew, Jessica" userId="21c6744b-4340-4b55-bb4d-eb6b4229a2fb" providerId="ADAL" clId="{A1966139-60BE-4BA0-9888-E695BCB65932}" dt="2023-05-15T17:21:44.191" v="4185" actId="1076"/>
          <ac:picMkLst>
            <pc:docMk/>
            <pc:sldMk cId="2722417262" sldId="307"/>
            <ac:picMk id="42" creationId="{2085C37A-28A2-4173-0FA3-6229D9D1DFA3}"/>
          </ac:picMkLst>
        </pc:picChg>
        <pc:picChg chg="del">
          <ac:chgData name="Agnew, Jessica" userId="21c6744b-4340-4b55-bb4d-eb6b4229a2fb" providerId="ADAL" clId="{A1966139-60BE-4BA0-9888-E695BCB65932}" dt="2023-05-15T17:17:54.725" v="4031" actId="478"/>
          <ac:picMkLst>
            <pc:docMk/>
            <pc:sldMk cId="2722417262" sldId="307"/>
            <ac:picMk id="1026" creationId="{CD1D2727-7E39-48EE-8A41-F12088519DE5}"/>
          </ac:picMkLst>
        </pc:picChg>
        <pc:picChg chg="del">
          <ac:chgData name="Agnew, Jessica" userId="21c6744b-4340-4b55-bb4d-eb6b4229a2fb" providerId="ADAL" clId="{A1966139-60BE-4BA0-9888-E695BCB65932}" dt="2023-05-15T17:21:28.757" v="4168" actId="478"/>
          <ac:picMkLst>
            <pc:docMk/>
            <pc:sldMk cId="2722417262" sldId="307"/>
            <ac:picMk id="1028" creationId="{2FB226B1-418B-488E-B371-CF80B11EE0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02DC3-E3A2-6C44-A809-8EB242ED6753}"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9E0A7-084D-BA4C-A0C2-5660FDD361AF}" type="slidenum">
              <a:rPr lang="en-US" smtClean="0"/>
              <a:t>‹#›</a:t>
            </a:fld>
            <a:endParaRPr lang="en-US"/>
          </a:p>
        </p:txBody>
      </p:sp>
    </p:spTree>
    <p:extLst>
      <p:ext uri="{BB962C8B-B14F-4D97-AF65-F5344CB8AC3E}">
        <p14:creationId xmlns:p14="http://schemas.microsoft.com/office/powerpoint/2010/main" val="223951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https://kakamega.go.ke/wp-content/uploads/2018/09/map-of-kakamega.png</a:t>
            </a:r>
          </a:p>
        </p:txBody>
      </p:sp>
      <p:sp>
        <p:nvSpPr>
          <p:cNvPr id="4" name="Slide Number Placeholder 3"/>
          <p:cNvSpPr>
            <a:spLocks noGrp="1"/>
          </p:cNvSpPr>
          <p:nvPr>
            <p:ph type="sldNum" sz="quarter" idx="5"/>
          </p:nvPr>
        </p:nvSpPr>
        <p:spPr/>
        <p:txBody>
          <a:bodyPr/>
          <a:lstStyle/>
          <a:p>
            <a:fld id="{0689E0A7-084D-BA4C-A0C2-5660FDD361AF}" type="slidenum">
              <a:rPr lang="en-US" smtClean="0"/>
              <a:t>9</a:t>
            </a:fld>
            <a:endParaRPr lang="en-US"/>
          </a:p>
        </p:txBody>
      </p:sp>
    </p:spTree>
    <p:extLst>
      <p:ext uri="{BB962C8B-B14F-4D97-AF65-F5344CB8AC3E}">
        <p14:creationId xmlns:p14="http://schemas.microsoft.com/office/powerpoint/2010/main" val="425101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601605D-6B3A-F145-B3DA-963676A3235C}"/>
              </a:ext>
            </a:extLst>
          </p:cNvPr>
          <p:cNvSpPr>
            <a:spLocks noGrp="1"/>
          </p:cNvSpPr>
          <p:nvPr>
            <p:ph type="pic" sz="quarter" idx="10"/>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1620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scription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A4484F-2364-7243-B638-F0C2666B55F8}"/>
              </a:ext>
            </a:extLst>
          </p:cNvPr>
          <p:cNvSpPr>
            <a:spLocks noGrp="1"/>
          </p:cNvSpPr>
          <p:nvPr>
            <p:ph type="pic" sz="quarter" idx="10"/>
          </p:nvPr>
        </p:nvSpPr>
        <p:spPr>
          <a:xfrm>
            <a:off x="266412" y="3429000"/>
            <a:ext cx="11659179" cy="3146323"/>
          </a:xfrm>
          <a:custGeom>
            <a:avLst/>
            <a:gdLst>
              <a:gd name="connsiteX0" fmla="*/ 0 w 11659179"/>
              <a:gd name="connsiteY0" fmla="*/ 0 h 3146323"/>
              <a:gd name="connsiteX1" fmla="*/ 10086017 w 11659179"/>
              <a:gd name="connsiteY1" fmla="*/ 0 h 3146323"/>
              <a:gd name="connsiteX2" fmla="*/ 11659179 w 11659179"/>
              <a:gd name="connsiteY2" fmla="*/ 1573162 h 3146323"/>
              <a:gd name="connsiteX3" fmla="*/ 11659178 w 11659179"/>
              <a:gd name="connsiteY3" fmla="*/ 3146323 h 3146323"/>
              <a:gd name="connsiteX4" fmla="*/ 0 w 11659179"/>
              <a:gd name="connsiteY4" fmla="*/ 3146323 h 314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9179" h="3146323">
                <a:moveTo>
                  <a:pt x="0" y="0"/>
                </a:moveTo>
                <a:lnTo>
                  <a:pt x="10086017" y="0"/>
                </a:lnTo>
                <a:cubicBezTo>
                  <a:pt x="10954850" y="0"/>
                  <a:pt x="11659179" y="704329"/>
                  <a:pt x="11659179" y="1573162"/>
                </a:cubicBezTo>
                <a:cubicBezTo>
                  <a:pt x="11659179" y="2097549"/>
                  <a:pt x="11659178" y="2621936"/>
                  <a:pt x="11659178" y="3146323"/>
                </a:cubicBezTo>
                <a:lnTo>
                  <a:pt x="0" y="3146323"/>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89461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scription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96E3A1-E027-9149-9989-8BE6F076420B}"/>
              </a:ext>
            </a:extLst>
          </p:cNvPr>
          <p:cNvSpPr>
            <a:spLocks noGrp="1"/>
          </p:cNvSpPr>
          <p:nvPr>
            <p:ph type="pic" sz="quarter" idx="10"/>
          </p:nvPr>
        </p:nvSpPr>
        <p:spPr>
          <a:xfrm>
            <a:off x="5086352" y="282677"/>
            <a:ext cx="3400424" cy="6292646"/>
          </a:xfrm>
          <a:custGeom>
            <a:avLst/>
            <a:gdLst>
              <a:gd name="connsiteX0" fmla="*/ 0 w 3400424"/>
              <a:gd name="connsiteY0" fmla="*/ 0 h 6292646"/>
              <a:gd name="connsiteX1" fmla="*/ 2168450 w 3400424"/>
              <a:gd name="connsiteY1" fmla="*/ 0 h 6292646"/>
              <a:gd name="connsiteX2" fmla="*/ 3400424 w 3400424"/>
              <a:gd name="connsiteY2" fmla="*/ 1231974 h 6292646"/>
              <a:gd name="connsiteX3" fmla="*/ 3400424 w 3400424"/>
              <a:gd name="connsiteY3" fmla="*/ 6292646 h 6292646"/>
              <a:gd name="connsiteX4" fmla="*/ 0 w 3400424"/>
              <a:gd name="connsiteY4" fmla="*/ 6292646 h 629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24" h="6292646">
                <a:moveTo>
                  <a:pt x="0" y="0"/>
                </a:moveTo>
                <a:lnTo>
                  <a:pt x="2168450" y="0"/>
                </a:lnTo>
                <a:cubicBezTo>
                  <a:pt x="2848850" y="0"/>
                  <a:pt x="3400424" y="551574"/>
                  <a:pt x="3400424" y="1231974"/>
                </a:cubicBezTo>
                <a:lnTo>
                  <a:pt x="3400424" y="6292646"/>
                </a:lnTo>
                <a:lnTo>
                  <a:pt x="0" y="6292646"/>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61025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scription 5">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B09C3F8-F66A-A445-AF80-5EC95E34B3FC}"/>
              </a:ext>
            </a:extLst>
          </p:cNvPr>
          <p:cNvSpPr>
            <a:spLocks noGrp="1"/>
          </p:cNvSpPr>
          <p:nvPr>
            <p:ph type="pic" sz="quarter" idx="11"/>
          </p:nvPr>
        </p:nvSpPr>
        <p:spPr>
          <a:xfrm>
            <a:off x="266410" y="2915463"/>
            <a:ext cx="6305282" cy="3146323"/>
          </a:xfrm>
          <a:custGeom>
            <a:avLst/>
            <a:gdLst>
              <a:gd name="connsiteX0" fmla="*/ 1573162 w 6305282"/>
              <a:gd name="connsiteY0" fmla="*/ 0 h 3146323"/>
              <a:gd name="connsiteX1" fmla="*/ 6305282 w 6305282"/>
              <a:gd name="connsiteY1" fmla="*/ 0 h 3146323"/>
              <a:gd name="connsiteX2" fmla="*/ 6305282 w 6305282"/>
              <a:gd name="connsiteY2" fmla="*/ 3146323 h 3146323"/>
              <a:gd name="connsiteX3" fmla="*/ 1 w 6305282"/>
              <a:gd name="connsiteY3" fmla="*/ 3146323 h 3146323"/>
              <a:gd name="connsiteX4" fmla="*/ 0 w 6305282"/>
              <a:gd name="connsiteY4" fmla="*/ 1573162 h 3146323"/>
              <a:gd name="connsiteX5" fmla="*/ 1573162 w 6305282"/>
              <a:gd name="connsiteY5" fmla="*/ 0 h 31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282" h="3146323">
                <a:moveTo>
                  <a:pt x="1573162" y="0"/>
                </a:moveTo>
                <a:lnTo>
                  <a:pt x="6305282" y="0"/>
                </a:lnTo>
                <a:lnTo>
                  <a:pt x="6305282" y="3146323"/>
                </a:lnTo>
                <a:lnTo>
                  <a:pt x="1" y="3146323"/>
                </a:lnTo>
                <a:cubicBezTo>
                  <a:pt x="1" y="2621936"/>
                  <a:pt x="0" y="2097549"/>
                  <a:pt x="0" y="1573162"/>
                </a:cubicBezTo>
                <a:cubicBezTo>
                  <a:pt x="0" y="704329"/>
                  <a:pt x="704329" y="0"/>
                  <a:pt x="1573162"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5" name="Picture Placeholder 4">
            <a:extLst>
              <a:ext uri="{FF2B5EF4-FFF2-40B4-BE49-F238E27FC236}">
                <a16:creationId xmlns:a16="http://schemas.microsoft.com/office/drawing/2014/main" id="{82E0F715-71BE-A248-A226-90864D051B9E}"/>
              </a:ext>
            </a:extLst>
          </p:cNvPr>
          <p:cNvSpPr>
            <a:spLocks noGrp="1"/>
          </p:cNvSpPr>
          <p:nvPr>
            <p:ph type="pic" sz="quarter" idx="10"/>
          </p:nvPr>
        </p:nvSpPr>
        <p:spPr>
          <a:xfrm>
            <a:off x="2728795" y="780152"/>
            <a:ext cx="3842897" cy="1917598"/>
          </a:xfrm>
          <a:custGeom>
            <a:avLst/>
            <a:gdLst>
              <a:gd name="connsiteX0" fmla="*/ 958799 w 3842897"/>
              <a:gd name="connsiteY0" fmla="*/ 0 h 1917598"/>
              <a:gd name="connsiteX1" fmla="*/ 3842897 w 3842897"/>
              <a:gd name="connsiteY1" fmla="*/ 0 h 1917598"/>
              <a:gd name="connsiteX2" fmla="*/ 3842897 w 3842897"/>
              <a:gd name="connsiteY2" fmla="*/ 1917598 h 1917598"/>
              <a:gd name="connsiteX3" fmla="*/ 0 w 3842897"/>
              <a:gd name="connsiteY3" fmla="*/ 1917598 h 1917598"/>
              <a:gd name="connsiteX4" fmla="*/ 0 w 3842897"/>
              <a:gd name="connsiteY4" fmla="*/ 958799 h 1917598"/>
              <a:gd name="connsiteX5" fmla="*/ 958799 w 3842897"/>
              <a:gd name="connsiteY5" fmla="*/ 0 h 191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897" h="1917598">
                <a:moveTo>
                  <a:pt x="958799" y="0"/>
                </a:moveTo>
                <a:lnTo>
                  <a:pt x="3842897" y="0"/>
                </a:lnTo>
                <a:lnTo>
                  <a:pt x="3842897" y="1917598"/>
                </a:lnTo>
                <a:lnTo>
                  <a:pt x="0" y="1917598"/>
                </a:lnTo>
                <a:lnTo>
                  <a:pt x="0" y="958799"/>
                </a:lnTo>
                <a:cubicBezTo>
                  <a:pt x="0" y="429269"/>
                  <a:pt x="429269" y="0"/>
                  <a:pt x="958799"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068992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scription 6">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3B727A1-76F1-B342-9702-0BDE6B715174}"/>
              </a:ext>
            </a:extLst>
          </p:cNvPr>
          <p:cNvSpPr>
            <a:spLocks noGrp="1"/>
          </p:cNvSpPr>
          <p:nvPr>
            <p:ph type="pic" sz="quarter" idx="14"/>
          </p:nvPr>
        </p:nvSpPr>
        <p:spPr>
          <a:xfrm>
            <a:off x="6963950" y="4586288"/>
            <a:ext cx="2851564" cy="1852611"/>
          </a:xfrm>
          <a:custGeom>
            <a:avLst/>
            <a:gdLst>
              <a:gd name="connsiteX0" fmla="*/ 0 w 2851564"/>
              <a:gd name="connsiteY0" fmla="*/ 0 h 1852611"/>
              <a:gd name="connsiteX1" fmla="*/ 2085343 w 2851564"/>
              <a:gd name="connsiteY1" fmla="*/ 0 h 1852611"/>
              <a:gd name="connsiteX2" fmla="*/ 2851564 w 2851564"/>
              <a:gd name="connsiteY2" fmla="*/ 766221 h 1852611"/>
              <a:gd name="connsiteX3" fmla="*/ 2851564 w 2851564"/>
              <a:gd name="connsiteY3" fmla="*/ 1852611 h 1852611"/>
              <a:gd name="connsiteX4" fmla="*/ 0 w 2851564"/>
              <a:gd name="connsiteY4" fmla="*/ 1852611 h 185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64" h="1852611">
                <a:moveTo>
                  <a:pt x="0" y="0"/>
                </a:moveTo>
                <a:lnTo>
                  <a:pt x="2085343" y="0"/>
                </a:lnTo>
                <a:cubicBezTo>
                  <a:pt x="2508515" y="0"/>
                  <a:pt x="2851564" y="343049"/>
                  <a:pt x="2851564" y="766221"/>
                </a:cubicBezTo>
                <a:lnTo>
                  <a:pt x="2851564" y="1852611"/>
                </a:lnTo>
                <a:lnTo>
                  <a:pt x="0" y="1852611"/>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14" name="Picture Placeholder 13">
            <a:extLst>
              <a:ext uri="{FF2B5EF4-FFF2-40B4-BE49-F238E27FC236}">
                <a16:creationId xmlns:a16="http://schemas.microsoft.com/office/drawing/2014/main" id="{25BD5E1F-04DD-5D4F-94D3-8ACE03755F36}"/>
              </a:ext>
            </a:extLst>
          </p:cNvPr>
          <p:cNvSpPr>
            <a:spLocks noGrp="1"/>
          </p:cNvSpPr>
          <p:nvPr>
            <p:ph type="pic" sz="quarter" idx="13"/>
          </p:nvPr>
        </p:nvSpPr>
        <p:spPr>
          <a:xfrm>
            <a:off x="3849278" y="4586288"/>
            <a:ext cx="2851564" cy="1852611"/>
          </a:xfrm>
          <a:custGeom>
            <a:avLst/>
            <a:gdLst>
              <a:gd name="connsiteX0" fmla="*/ 0 w 2851564"/>
              <a:gd name="connsiteY0" fmla="*/ 0 h 1852611"/>
              <a:gd name="connsiteX1" fmla="*/ 2085343 w 2851564"/>
              <a:gd name="connsiteY1" fmla="*/ 0 h 1852611"/>
              <a:gd name="connsiteX2" fmla="*/ 2851564 w 2851564"/>
              <a:gd name="connsiteY2" fmla="*/ 766221 h 1852611"/>
              <a:gd name="connsiteX3" fmla="*/ 2851564 w 2851564"/>
              <a:gd name="connsiteY3" fmla="*/ 1852611 h 1852611"/>
              <a:gd name="connsiteX4" fmla="*/ 0 w 2851564"/>
              <a:gd name="connsiteY4" fmla="*/ 1852611 h 185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64" h="1852611">
                <a:moveTo>
                  <a:pt x="0" y="0"/>
                </a:moveTo>
                <a:lnTo>
                  <a:pt x="2085343" y="0"/>
                </a:lnTo>
                <a:cubicBezTo>
                  <a:pt x="2508515" y="0"/>
                  <a:pt x="2851564" y="343049"/>
                  <a:pt x="2851564" y="766221"/>
                </a:cubicBezTo>
                <a:lnTo>
                  <a:pt x="2851564" y="1852611"/>
                </a:lnTo>
                <a:lnTo>
                  <a:pt x="0" y="1852611"/>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12" name="Picture Placeholder 11">
            <a:extLst>
              <a:ext uri="{FF2B5EF4-FFF2-40B4-BE49-F238E27FC236}">
                <a16:creationId xmlns:a16="http://schemas.microsoft.com/office/drawing/2014/main" id="{8E51ECE1-9A60-B042-81DF-113FB3AB2E36}"/>
              </a:ext>
            </a:extLst>
          </p:cNvPr>
          <p:cNvSpPr>
            <a:spLocks noGrp="1"/>
          </p:cNvSpPr>
          <p:nvPr>
            <p:ph type="pic" sz="quarter" idx="12"/>
          </p:nvPr>
        </p:nvSpPr>
        <p:spPr>
          <a:xfrm>
            <a:off x="8616536" y="2431255"/>
            <a:ext cx="2851564" cy="1852611"/>
          </a:xfrm>
          <a:custGeom>
            <a:avLst/>
            <a:gdLst>
              <a:gd name="connsiteX0" fmla="*/ 0 w 2851564"/>
              <a:gd name="connsiteY0" fmla="*/ 0 h 1852611"/>
              <a:gd name="connsiteX1" fmla="*/ 2085343 w 2851564"/>
              <a:gd name="connsiteY1" fmla="*/ 0 h 1852611"/>
              <a:gd name="connsiteX2" fmla="*/ 2851564 w 2851564"/>
              <a:gd name="connsiteY2" fmla="*/ 766221 h 1852611"/>
              <a:gd name="connsiteX3" fmla="*/ 2851564 w 2851564"/>
              <a:gd name="connsiteY3" fmla="*/ 1852611 h 1852611"/>
              <a:gd name="connsiteX4" fmla="*/ 0 w 2851564"/>
              <a:gd name="connsiteY4" fmla="*/ 1852611 h 185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64" h="1852611">
                <a:moveTo>
                  <a:pt x="0" y="0"/>
                </a:moveTo>
                <a:lnTo>
                  <a:pt x="2085343" y="0"/>
                </a:lnTo>
                <a:cubicBezTo>
                  <a:pt x="2508515" y="0"/>
                  <a:pt x="2851564" y="343049"/>
                  <a:pt x="2851564" y="766221"/>
                </a:cubicBezTo>
                <a:lnTo>
                  <a:pt x="2851564" y="1852611"/>
                </a:lnTo>
                <a:lnTo>
                  <a:pt x="0" y="1852611"/>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10" name="Picture Placeholder 9">
            <a:extLst>
              <a:ext uri="{FF2B5EF4-FFF2-40B4-BE49-F238E27FC236}">
                <a16:creationId xmlns:a16="http://schemas.microsoft.com/office/drawing/2014/main" id="{BD4147ED-29CD-FF4F-908B-E58C69F7AB12}"/>
              </a:ext>
            </a:extLst>
          </p:cNvPr>
          <p:cNvSpPr>
            <a:spLocks noGrp="1"/>
          </p:cNvSpPr>
          <p:nvPr>
            <p:ph type="pic" sz="quarter" idx="11"/>
          </p:nvPr>
        </p:nvSpPr>
        <p:spPr>
          <a:xfrm>
            <a:off x="5501864" y="2431255"/>
            <a:ext cx="2851564" cy="1852611"/>
          </a:xfrm>
          <a:custGeom>
            <a:avLst/>
            <a:gdLst>
              <a:gd name="connsiteX0" fmla="*/ 0 w 2851564"/>
              <a:gd name="connsiteY0" fmla="*/ 0 h 1852611"/>
              <a:gd name="connsiteX1" fmla="*/ 2085343 w 2851564"/>
              <a:gd name="connsiteY1" fmla="*/ 0 h 1852611"/>
              <a:gd name="connsiteX2" fmla="*/ 2851564 w 2851564"/>
              <a:gd name="connsiteY2" fmla="*/ 766221 h 1852611"/>
              <a:gd name="connsiteX3" fmla="*/ 2851564 w 2851564"/>
              <a:gd name="connsiteY3" fmla="*/ 1852611 h 1852611"/>
              <a:gd name="connsiteX4" fmla="*/ 0 w 2851564"/>
              <a:gd name="connsiteY4" fmla="*/ 1852611 h 185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64" h="1852611">
                <a:moveTo>
                  <a:pt x="0" y="0"/>
                </a:moveTo>
                <a:lnTo>
                  <a:pt x="2085343" y="0"/>
                </a:lnTo>
                <a:cubicBezTo>
                  <a:pt x="2508515" y="0"/>
                  <a:pt x="2851564" y="343049"/>
                  <a:pt x="2851564" y="766221"/>
                </a:cubicBezTo>
                <a:lnTo>
                  <a:pt x="2851564" y="1852611"/>
                </a:lnTo>
                <a:lnTo>
                  <a:pt x="0" y="1852611"/>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8" name="Picture Placeholder 7">
            <a:extLst>
              <a:ext uri="{FF2B5EF4-FFF2-40B4-BE49-F238E27FC236}">
                <a16:creationId xmlns:a16="http://schemas.microsoft.com/office/drawing/2014/main" id="{D2DF8EF2-4BED-B84C-88E8-D54470856CC2}"/>
              </a:ext>
            </a:extLst>
          </p:cNvPr>
          <p:cNvSpPr>
            <a:spLocks noGrp="1"/>
          </p:cNvSpPr>
          <p:nvPr>
            <p:ph type="pic" sz="quarter" idx="10"/>
          </p:nvPr>
        </p:nvSpPr>
        <p:spPr>
          <a:xfrm>
            <a:off x="7444961" y="276222"/>
            <a:ext cx="2851564" cy="1852611"/>
          </a:xfrm>
          <a:custGeom>
            <a:avLst/>
            <a:gdLst>
              <a:gd name="connsiteX0" fmla="*/ 0 w 2851564"/>
              <a:gd name="connsiteY0" fmla="*/ 0 h 1852611"/>
              <a:gd name="connsiteX1" fmla="*/ 2085343 w 2851564"/>
              <a:gd name="connsiteY1" fmla="*/ 0 h 1852611"/>
              <a:gd name="connsiteX2" fmla="*/ 2851564 w 2851564"/>
              <a:gd name="connsiteY2" fmla="*/ 766221 h 1852611"/>
              <a:gd name="connsiteX3" fmla="*/ 2851564 w 2851564"/>
              <a:gd name="connsiteY3" fmla="*/ 1852611 h 1852611"/>
              <a:gd name="connsiteX4" fmla="*/ 0 w 2851564"/>
              <a:gd name="connsiteY4" fmla="*/ 1852611 h 185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64" h="1852611">
                <a:moveTo>
                  <a:pt x="0" y="0"/>
                </a:moveTo>
                <a:lnTo>
                  <a:pt x="2085343" y="0"/>
                </a:lnTo>
                <a:cubicBezTo>
                  <a:pt x="2508515" y="0"/>
                  <a:pt x="2851564" y="343049"/>
                  <a:pt x="2851564" y="766221"/>
                </a:cubicBezTo>
                <a:lnTo>
                  <a:pt x="2851564" y="1852611"/>
                </a:lnTo>
                <a:lnTo>
                  <a:pt x="0" y="1852611"/>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8521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scription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3835F8F-68DE-AD4C-B368-8A66F705C319}"/>
              </a:ext>
            </a:extLst>
          </p:cNvPr>
          <p:cNvSpPr>
            <a:spLocks noGrp="1"/>
          </p:cNvSpPr>
          <p:nvPr>
            <p:ph type="pic" sz="quarter" idx="10"/>
          </p:nvPr>
        </p:nvSpPr>
        <p:spPr>
          <a:xfrm>
            <a:off x="4843463" y="282676"/>
            <a:ext cx="7082126" cy="6292646"/>
          </a:xfrm>
          <a:custGeom>
            <a:avLst/>
            <a:gdLst>
              <a:gd name="connsiteX0" fmla="*/ 1853121 w 7082126"/>
              <a:gd name="connsiteY0" fmla="*/ 0 h 6292646"/>
              <a:gd name="connsiteX1" fmla="*/ 7082126 w 7082126"/>
              <a:gd name="connsiteY1" fmla="*/ 0 h 6292646"/>
              <a:gd name="connsiteX2" fmla="*/ 7082126 w 7082126"/>
              <a:gd name="connsiteY2" fmla="*/ 6292646 h 6292646"/>
              <a:gd name="connsiteX3" fmla="*/ 0 w 7082126"/>
              <a:gd name="connsiteY3" fmla="*/ 6292646 h 6292646"/>
              <a:gd name="connsiteX4" fmla="*/ 0 w 7082126"/>
              <a:gd name="connsiteY4" fmla="*/ 1853121 h 6292646"/>
              <a:gd name="connsiteX5" fmla="*/ 1853121 w 7082126"/>
              <a:gd name="connsiteY5" fmla="*/ 0 h 629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2126" h="6292646">
                <a:moveTo>
                  <a:pt x="1853121" y="0"/>
                </a:moveTo>
                <a:lnTo>
                  <a:pt x="7082126" y="0"/>
                </a:lnTo>
                <a:lnTo>
                  <a:pt x="7082126" y="6292646"/>
                </a:lnTo>
                <a:lnTo>
                  <a:pt x="0" y="6292646"/>
                </a:lnTo>
                <a:lnTo>
                  <a:pt x="0" y="1853121"/>
                </a:lnTo>
                <a:cubicBezTo>
                  <a:pt x="0" y="829671"/>
                  <a:pt x="829671" y="0"/>
                  <a:pt x="1853121"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3787876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cription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BDFE62-1F41-7E4A-B046-87A29ADB0B0A}"/>
              </a:ext>
            </a:extLst>
          </p:cNvPr>
          <p:cNvSpPr>
            <a:spLocks noGrp="1"/>
          </p:cNvSpPr>
          <p:nvPr>
            <p:ph type="pic" sz="quarter" idx="12"/>
          </p:nvPr>
        </p:nvSpPr>
        <p:spPr>
          <a:xfrm>
            <a:off x="9715501" y="1835784"/>
            <a:ext cx="1425072" cy="1425074"/>
          </a:xfrm>
          <a:custGeom>
            <a:avLst/>
            <a:gdLst>
              <a:gd name="connsiteX0" fmla="*/ 712536 w 1425072"/>
              <a:gd name="connsiteY0" fmla="*/ 0 h 1425074"/>
              <a:gd name="connsiteX1" fmla="*/ 1425072 w 1425072"/>
              <a:gd name="connsiteY1" fmla="*/ 712537 h 1425074"/>
              <a:gd name="connsiteX2" fmla="*/ 712536 w 1425072"/>
              <a:gd name="connsiteY2" fmla="*/ 1425074 h 1425074"/>
              <a:gd name="connsiteX3" fmla="*/ 0 w 1425072"/>
              <a:gd name="connsiteY3" fmla="*/ 712537 h 1425074"/>
              <a:gd name="connsiteX4" fmla="*/ 712536 w 1425072"/>
              <a:gd name="connsiteY4" fmla="*/ 0 h 142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072" h="1425074">
                <a:moveTo>
                  <a:pt x="712536" y="0"/>
                </a:moveTo>
                <a:cubicBezTo>
                  <a:pt x="1106059" y="0"/>
                  <a:pt x="1425072" y="319014"/>
                  <a:pt x="1425072" y="712537"/>
                </a:cubicBezTo>
                <a:cubicBezTo>
                  <a:pt x="1425072" y="1106060"/>
                  <a:pt x="1106059" y="1425074"/>
                  <a:pt x="712536" y="1425074"/>
                </a:cubicBezTo>
                <a:cubicBezTo>
                  <a:pt x="319013" y="1425074"/>
                  <a:pt x="0" y="1106060"/>
                  <a:pt x="0" y="712537"/>
                </a:cubicBezTo>
                <a:cubicBezTo>
                  <a:pt x="0" y="319014"/>
                  <a:pt x="319013" y="0"/>
                  <a:pt x="712536"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8" name="Picture Placeholder 7">
            <a:extLst>
              <a:ext uri="{FF2B5EF4-FFF2-40B4-BE49-F238E27FC236}">
                <a16:creationId xmlns:a16="http://schemas.microsoft.com/office/drawing/2014/main" id="{FA5C9B06-5A09-EA45-B82E-7040F99C3DA3}"/>
              </a:ext>
            </a:extLst>
          </p:cNvPr>
          <p:cNvSpPr>
            <a:spLocks noGrp="1"/>
          </p:cNvSpPr>
          <p:nvPr>
            <p:ph type="pic" sz="quarter" idx="11"/>
          </p:nvPr>
        </p:nvSpPr>
        <p:spPr>
          <a:xfrm>
            <a:off x="7482248" y="1835784"/>
            <a:ext cx="1425072" cy="1425074"/>
          </a:xfrm>
          <a:custGeom>
            <a:avLst/>
            <a:gdLst>
              <a:gd name="connsiteX0" fmla="*/ 712536 w 1425072"/>
              <a:gd name="connsiteY0" fmla="*/ 0 h 1425074"/>
              <a:gd name="connsiteX1" fmla="*/ 1425072 w 1425072"/>
              <a:gd name="connsiteY1" fmla="*/ 712537 h 1425074"/>
              <a:gd name="connsiteX2" fmla="*/ 712536 w 1425072"/>
              <a:gd name="connsiteY2" fmla="*/ 1425074 h 1425074"/>
              <a:gd name="connsiteX3" fmla="*/ 0 w 1425072"/>
              <a:gd name="connsiteY3" fmla="*/ 712537 h 1425074"/>
              <a:gd name="connsiteX4" fmla="*/ 712536 w 1425072"/>
              <a:gd name="connsiteY4" fmla="*/ 0 h 142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072" h="1425074">
                <a:moveTo>
                  <a:pt x="712536" y="0"/>
                </a:moveTo>
                <a:cubicBezTo>
                  <a:pt x="1106059" y="0"/>
                  <a:pt x="1425072" y="319014"/>
                  <a:pt x="1425072" y="712537"/>
                </a:cubicBezTo>
                <a:cubicBezTo>
                  <a:pt x="1425072" y="1106060"/>
                  <a:pt x="1106059" y="1425074"/>
                  <a:pt x="712536" y="1425074"/>
                </a:cubicBezTo>
                <a:cubicBezTo>
                  <a:pt x="319013" y="1425074"/>
                  <a:pt x="0" y="1106060"/>
                  <a:pt x="0" y="712537"/>
                </a:cubicBezTo>
                <a:cubicBezTo>
                  <a:pt x="0" y="319014"/>
                  <a:pt x="319013" y="0"/>
                  <a:pt x="712536"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6" name="Picture Placeholder 5">
            <a:extLst>
              <a:ext uri="{FF2B5EF4-FFF2-40B4-BE49-F238E27FC236}">
                <a16:creationId xmlns:a16="http://schemas.microsoft.com/office/drawing/2014/main" id="{06DD7BD9-350D-0040-87A8-0B215102A24E}"/>
              </a:ext>
            </a:extLst>
          </p:cNvPr>
          <p:cNvSpPr>
            <a:spLocks noGrp="1"/>
          </p:cNvSpPr>
          <p:nvPr>
            <p:ph type="pic" sz="quarter" idx="10"/>
          </p:nvPr>
        </p:nvSpPr>
        <p:spPr>
          <a:xfrm>
            <a:off x="5258272" y="1835784"/>
            <a:ext cx="1425072" cy="1425074"/>
          </a:xfrm>
          <a:custGeom>
            <a:avLst/>
            <a:gdLst>
              <a:gd name="connsiteX0" fmla="*/ 712536 w 1425072"/>
              <a:gd name="connsiteY0" fmla="*/ 0 h 1425074"/>
              <a:gd name="connsiteX1" fmla="*/ 1425072 w 1425072"/>
              <a:gd name="connsiteY1" fmla="*/ 712537 h 1425074"/>
              <a:gd name="connsiteX2" fmla="*/ 712536 w 1425072"/>
              <a:gd name="connsiteY2" fmla="*/ 1425074 h 1425074"/>
              <a:gd name="connsiteX3" fmla="*/ 0 w 1425072"/>
              <a:gd name="connsiteY3" fmla="*/ 712537 h 1425074"/>
              <a:gd name="connsiteX4" fmla="*/ 712536 w 1425072"/>
              <a:gd name="connsiteY4" fmla="*/ 0 h 142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072" h="1425074">
                <a:moveTo>
                  <a:pt x="712536" y="0"/>
                </a:moveTo>
                <a:cubicBezTo>
                  <a:pt x="1106059" y="0"/>
                  <a:pt x="1425072" y="319014"/>
                  <a:pt x="1425072" y="712537"/>
                </a:cubicBezTo>
                <a:cubicBezTo>
                  <a:pt x="1425072" y="1106060"/>
                  <a:pt x="1106059" y="1425074"/>
                  <a:pt x="712536" y="1425074"/>
                </a:cubicBezTo>
                <a:cubicBezTo>
                  <a:pt x="319013" y="1425074"/>
                  <a:pt x="0" y="1106060"/>
                  <a:pt x="0" y="712537"/>
                </a:cubicBezTo>
                <a:cubicBezTo>
                  <a:pt x="0" y="319014"/>
                  <a:pt x="319013" y="0"/>
                  <a:pt x="712536"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968014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Description 9">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014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scription 10">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38589C-0282-2B4C-8E56-BEE2758AB9C4}"/>
              </a:ext>
            </a:extLst>
          </p:cNvPr>
          <p:cNvSpPr>
            <a:spLocks noGrp="1"/>
          </p:cNvSpPr>
          <p:nvPr>
            <p:ph type="pic" sz="quarter" idx="13"/>
          </p:nvPr>
        </p:nvSpPr>
        <p:spPr>
          <a:xfrm>
            <a:off x="6127765" y="4255557"/>
            <a:ext cx="3595482" cy="1777845"/>
          </a:xfrm>
          <a:custGeom>
            <a:avLst/>
            <a:gdLst>
              <a:gd name="connsiteX0" fmla="*/ 0 w 3595482"/>
              <a:gd name="connsiteY0" fmla="*/ 0 h 1777845"/>
              <a:gd name="connsiteX1" fmla="*/ 3595482 w 3595482"/>
              <a:gd name="connsiteY1" fmla="*/ 0 h 1777845"/>
              <a:gd name="connsiteX2" fmla="*/ 3595482 w 3595482"/>
              <a:gd name="connsiteY2" fmla="*/ 973548 h 1777845"/>
              <a:gd name="connsiteX3" fmla="*/ 2791185 w 3595482"/>
              <a:gd name="connsiteY3" fmla="*/ 1777845 h 1777845"/>
              <a:gd name="connsiteX4" fmla="*/ 0 w 3595482"/>
              <a:gd name="connsiteY4" fmla="*/ 1777845 h 177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482" h="1777845">
                <a:moveTo>
                  <a:pt x="0" y="0"/>
                </a:moveTo>
                <a:lnTo>
                  <a:pt x="3595482" y="0"/>
                </a:lnTo>
                <a:lnTo>
                  <a:pt x="3595482" y="973548"/>
                </a:lnTo>
                <a:cubicBezTo>
                  <a:pt x="3595482" y="1417749"/>
                  <a:pt x="3235386" y="1777845"/>
                  <a:pt x="2791185" y="1777845"/>
                </a:cubicBezTo>
                <a:lnTo>
                  <a:pt x="0" y="1777845"/>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11" name="Picture Placeholder 10">
            <a:extLst>
              <a:ext uri="{FF2B5EF4-FFF2-40B4-BE49-F238E27FC236}">
                <a16:creationId xmlns:a16="http://schemas.microsoft.com/office/drawing/2014/main" id="{80373226-A411-3E48-9D2D-30D512711B1B}"/>
              </a:ext>
            </a:extLst>
          </p:cNvPr>
          <p:cNvSpPr>
            <a:spLocks noGrp="1"/>
          </p:cNvSpPr>
          <p:nvPr>
            <p:ph type="pic" sz="quarter" idx="12"/>
          </p:nvPr>
        </p:nvSpPr>
        <p:spPr>
          <a:xfrm>
            <a:off x="2468754" y="4255557"/>
            <a:ext cx="3595482" cy="1777845"/>
          </a:xfrm>
          <a:custGeom>
            <a:avLst/>
            <a:gdLst>
              <a:gd name="connsiteX0" fmla="*/ 0 w 3595482"/>
              <a:gd name="connsiteY0" fmla="*/ 0 h 1777845"/>
              <a:gd name="connsiteX1" fmla="*/ 3595482 w 3595482"/>
              <a:gd name="connsiteY1" fmla="*/ 0 h 1777845"/>
              <a:gd name="connsiteX2" fmla="*/ 3595482 w 3595482"/>
              <a:gd name="connsiteY2" fmla="*/ 1777845 h 1777845"/>
              <a:gd name="connsiteX3" fmla="*/ 804297 w 3595482"/>
              <a:gd name="connsiteY3" fmla="*/ 1777845 h 1777845"/>
              <a:gd name="connsiteX4" fmla="*/ 0 w 3595482"/>
              <a:gd name="connsiteY4" fmla="*/ 973548 h 177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482" h="1777845">
                <a:moveTo>
                  <a:pt x="0" y="0"/>
                </a:moveTo>
                <a:lnTo>
                  <a:pt x="3595482" y="0"/>
                </a:lnTo>
                <a:lnTo>
                  <a:pt x="3595482" y="1777845"/>
                </a:lnTo>
                <a:lnTo>
                  <a:pt x="804297" y="1777845"/>
                </a:lnTo>
                <a:cubicBezTo>
                  <a:pt x="360096" y="1777845"/>
                  <a:pt x="0" y="1417749"/>
                  <a:pt x="0" y="973548"/>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9" name="Picture Placeholder 8">
            <a:extLst>
              <a:ext uri="{FF2B5EF4-FFF2-40B4-BE49-F238E27FC236}">
                <a16:creationId xmlns:a16="http://schemas.microsoft.com/office/drawing/2014/main" id="{7DD71EC1-2619-6449-A91B-8B98F6B5FA0B}"/>
              </a:ext>
            </a:extLst>
          </p:cNvPr>
          <p:cNvSpPr>
            <a:spLocks noGrp="1"/>
          </p:cNvSpPr>
          <p:nvPr>
            <p:ph type="pic" sz="quarter" idx="11"/>
          </p:nvPr>
        </p:nvSpPr>
        <p:spPr>
          <a:xfrm>
            <a:off x="6127765" y="2407499"/>
            <a:ext cx="3595482" cy="1777845"/>
          </a:xfrm>
          <a:custGeom>
            <a:avLst/>
            <a:gdLst>
              <a:gd name="connsiteX0" fmla="*/ 0 w 3595482"/>
              <a:gd name="connsiteY0" fmla="*/ 0 h 1777845"/>
              <a:gd name="connsiteX1" fmla="*/ 2791185 w 3595482"/>
              <a:gd name="connsiteY1" fmla="*/ 0 h 1777845"/>
              <a:gd name="connsiteX2" fmla="*/ 3595482 w 3595482"/>
              <a:gd name="connsiteY2" fmla="*/ 804297 h 1777845"/>
              <a:gd name="connsiteX3" fmla="*/ 3595482 w 3595482"/>
              <a:gd name="connsiteY3" fmla="*/ 1777845 h 1777845"/>
              <a:gd name="connsiteX4" fmla="*/ 0 w 3595482"/>
              <a:gd name="connsiteY4" fmla="*/ 1777845 h 177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482" h="1777845">
                <a:moveTo>
                  <a:pt x="0" y="0"/>
                </a:moveTo>
                <a:lnTo>
                  <a:pt x="2791185" y="0"/>
                </a:lnTo>
                <a:cubicBezTo>
                  <a:pt x="3235386" y="0"/>
                  <a:pt x="3595482" y="360096"/>
                  <a:pt x="3595482" y="804297"/>
                </a:cubicBezTo>
                <a:lnTo>
                  <a:pt x="3595482" y="1777845"/>
                </a:lnTo>
                <a:lnTo>
                  <a:pt x="0" y="1777845"/>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7" name="Picture Placeholder 6">
            <a:extLst>
              <a:ext uri="{FF2B5EF4-FFF2-40B4-BE49-F238E27FC236}">
                <a16:creationId xmlns:a16="http://schemas.microsoft.com/office/drawing/2014/main" id="{E6FCB404-8559-8F43-B17E-295C7C1E9E04}"/>
              </a:ext>
            </a:extLst>
          </p:cNvPr>
          <p:cNvSpPr>
            <a:spLocks noGrp="1"/>
          </p:cNvSpPr>
          <p:nvPr>
            <p:ph type="pic" sz="quarter" idx="10"/>
          </p:nvPr>
        </p:nvSpPr>
        <p:spPr>
          <a:xfrm>
            <a:off x="2468754" y="2407499"/>
            <a:ext cx="3595482" cy="1777845"/>
          </a:xfrm>
          <a:custGeom>
            <a:avLst/>
            <a:gdLst>
              <a:gd name="connsiteX0" fmla="*/ 804297 w 3595482"/>
              <a:gd name="connsiteY0" fmla="*/ 0 h 1777845"/>
              <a:gd name="connsiteX1" fmla="*/ 3595482 w 3595482"/>
              <a:gd name="connsiteY1" fmla="*/ 0 h 1777845"/>
              <a:gd name="connsiteX2" fmla="*/ 3595482 w 3595482"/>
              <a:gd name="connsiteY2" fmla="*/ 1777845 h 1777845"/>
              <a:gd name="connsiteX3" fmla="*/ 0 w 3595482"/>
              <a:gd name="connsiteY3" fmla="*/ 1777845 h 1777845"/>
              <a:gd name="connsiteX4" fmla="*/ 0 w 3595482"/>
              <a:gd name="connsiteY4" fmla="*/ 804297 h 1777845"/>
              <a:gd name="connsiteX5" fmla="*/ 804297 w 3595482"/>
              <a:gd name="connsiteY5" fmla="*/ 0 h 177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5482" h="1777845">
                <a:moveTo>
                  <a:pt x="804297" y="0"/>
                </a:moveTo>
                <a:lnTo>
                  <a:pt x="3595482" y="0"/>
                </a:lnTo>
                <a:lnTo>
                  <a:pt x="3595482" y="1777845"/>
                </a:lnTo>
                <a:lnTo>
                  <a:pt x="0" y="1777845"/>
                </a:lnTo>
                <a:lnTo>
                  <a:pt x="0" y="804297"/>
                </a:lnTo>
                <a:cubicBezTo>
                  <a:pt x="0" y="360096"/>
                  <a:pt x="360096" y="0"/>
                  <a:pt x="804297"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188244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69F9BB-372E-5E47-92DD-368B699B871A}"/>
              </a:ext>
            </a:extLst>
          </p:cNvPr>
          <p:cNvSpPr>
            <a:spLocks noGrp="1"/>
          </p:cNvSpPr>
          <p:nvPr>
            <p:ph type="pic" sz="quarter" idx="11"/>
          </p:nvPr>
        </p:nvSpPr>
        <p:spPr>
          <a:xfrm>
            <a:off x="4396740" y="1305100"/>
            <a:ext cx="3368040" cy="4539507"/>
          </a:xfrm>
          <a:custGeom>
            <a:avLst/>
            <a:gdLst>
              <a:gd name="connsiteX0" fmla="*/ 0 w 3368040"/>
              <a:gd name="connsiteY0" fmla="*/ 0 h 4539507"/>
              <a:gd name="connsiteX1" fmla="*/ 2068953 w 3368040"/>
              <a:gd name="connsiteY1" fmla="*/ 0 h 4539507"/>
              <a:gd name="connsiteX2" fmla="*/ 3368040 w 3368040"/>
              <a:gd name="connsiteY2" fmla="*/ 1299087 h 4539507"/>
              <a:gd name="connsiteX3" fmla="*/ 3368040 w 3368040"/>
              <a:gd name="connsiteY3" fmla="*/ 4539507 h 4539507"/>
              <a:gd name="connsiteX4" fmla="*/ 0 w 3368040"/>
              <a:gd name="connsiteY4" fmla="*/ 4539507 h 453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040" h="4539507">
                <a:moveTo>
                  <a:pt x="0" y="0"/>
                </a:moveTo>
                <a:lnTo>
                  <a:pt x="2068953" y="0"/>
                </a:lnTo>
                <a:cubicBezTo>
                  <a:pt x="2786419" y="0"/>
                  <a:pt x="3368040" y="581621"/>
                  <a:pt x="3368040" y="1299087"/>
                </a:cubicBezTo>
                <a:lnTo>
                  <a:pt x="3368040" y="4539507"/>
                </a:lnTo>
                <a:lnTo>
                  <a:pt x="0" y="4539507"/>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5" name="Picture Placeholder 4">
            <a:extLst>
              <a:ext uri="{FF2B5EF4-FFF2-40B4-BE49-F238E27FC236}">
                <a16:creationId xmlns:a16="http://schemas.microsoft.com/office/drawing/2014/main" id="{B9F9477E-D28D-2343-A888-1597201C7482}"/>
              </a:ext>
            </a:extLst>
          </p:cNvPr>
          <p:cNvSpPr>
            <a:spLocks noGrp="1"/>
          </p:cNvSpPr>
          <p:nvPr>
            <p:ph type="pic" sz="quarter" idx="10"/>
          </p:nvPr>
        </p:nvSpPr>
        <p:spPr>
          <a:xfrm>
            <a:off x="723900" y="1310682"/>
            <a:ext cx="3368040" cy="4539507"/>
          </a:xfrm>
          <a:custGeom>
            <a:avLst/>
            <a:gdLst>
              <a:gd name="connsiteX0" fmla="*/ 0 w 3368040"/>
              <a:gd name="connsiteY0" fmla="*/ 0 h 4539507"/>
              <a:gd name="connsiteX1" fmla="*/ 2068953 w 3368040"/>
              <a:gd name="connsiteY1" fmla="*/ 0 h 4539507"/>
              <a:gd name="connsiteX2" fmla="*/ 3368040 w 3368040"/>
              <a:gd name="connsiteY2" fmla="*/ 1299087 h 4539507"/>
              <a:gd name="connsiteX3" fmla="*/ 3368040 w 3368040"/>
              <a:gd name="connsiteY3" fmla="*/ 4539507 h 4539507"/>
              <a:gd name="connsiteX4" fmla="*/ 0 w 3368040"/>
              <a:gd name="connsiteY4" fmla="*/ 4539507 h 453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040" h="4539507">
                <a:moveTo>
                  <a:pt x="0" y="0"/>
                </a:moveTo>
                <a:lnTo>
                  <a:pt x="2068953" y="0"/>
                </a:lnTo>
                <a:cubicBezTo>
                  <a:pt x="2786419" y="0"/>
                  <a:pt x="3368040" y="581621"/>
                  <a:pt x="3368040" y="1299087"/>
                </a:cubicBezTo>
                <a:lnTo>
                  <a:pt x="3368040" y="4539507"/>
                </a:lnTo>
                <a:lnTo>
                  <a:pt x="0" y="4539507"/>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3094691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8BA2390-7C28-8F4C-A762-BCD6A4649236}"/>
              </a:ext>
            </a:extLst>
          </p:cNvPr>
          <p:cNvSpPr>
            <a:spLocks noGrp="1"/>
          </p:cNvSpPr>
          <p:nvPr>
            <p:ph type="pic" sz="quarter" idx="12"/>
          </p:nvPr>
        </p:nvSpPr>
        <p:spPr>
          <a:xfrm>
            <a:off x="7986142" y="2514465"/>
            <a:ext cx="3085671" cy="3612015"/>
          </a:xfrm>
          <a:custGeom>
            <a:avLst/>
            <a:gdLst>
              <a:gd name="connsiteX0" fmla="*/ 0 w 3085671"/>
              <a:gd name="connsiteY0" fmla="*/ 0 h 3612015"/>
              <a:gd name="connsiteX1" fmla="*/ 1895497 w 3085671"/>
              <a:gd name="connsiteY1" fmla="*/ 0 h 3612015"/>
              <a:gd name="connsiteX2" fmla="*/ 3085671 w 3085671"/>
              <a:gd name="connsiteY2" fmla="*/ 1190174 h 3612015"/>
              <a:gd name="connsiteX3" fmla="*/ 3085671 w 3085671"/>
              <a:gd name="connsiteY3" fmla="*/ 3612015 h 3612015"/>
              <a:gd name="connsiteX4" fmla="*/ 0 w 3085671"/>
              <a:gd name="connsiteY4" fmla="*/ 3612015 h 361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671" h="3612015">
                <a:moveTo>
                  <a:pt x="0" y="0"/>
                </a:moveTo>
                <a:lnTo>
                  <a:pt x="1895497" y="0"/>
                </a:lnTo>
                <a:cubicBezTo>
                  <a:pt x="2552812" y="0"/>
                  <a:pt x="3085671" y="532859"/>
                  <a:pt x="3085671" y="1190174"/>
                </a:cubicBezTo>
                <a:lnTo>
                  <a:pt x="3085671" y="3612015"/>
                </a:lnTo>
                <a:lnTo>
                  <a:pt x="0" y="3612015"/>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8" name="Picture Placeholder 7">
            <a:extLst>
              <a:ext uri="{FF2B5EF4-FFF2-40B4-BE49-F238E27FC236}">
                <a16:creationId xmlns:a16="http://schemas.microsoft.com/office/drawing/2014/main" id="{26DDA0E2-50F0-9041-B2A6-E87CF4BC4247}"/>
              </a:ext>
            </a:extLst>
          </p:cNvPr>
          <p:cNvSpPr>
            <a:spLocks noGrp="1"/>
          </p:cNvSpPr>
          <p:nvPr>
            <p:ph type="pic" sz="quarter" idx="11"/>
          </p:nvPr>
        </p:nvSpPr>
        <p:spPr>
          <a:xfrm>
            <a:off x="4553165" y="2514465"/>
            <a:ext cx="3085671" cy="3612015"/>
          </a:xfrm>
          <a:custGeom>
            <a:avLst/>
            <a:gdLst>
              <a:gd name="connsiteX0" fmla="*/ 0 w 3085671"/>
              <a:gd name="connsiteY0" fmla="*/ 0 h 3612015"/>
              <a:gd name="connsiteX1" fmla="*/ 1895497 w 3085671"/>
              <a:gd name="connsiteY1" fmla="*/ 0 h 3612015"/>
              <a:gd name="connsiteX2" fmla="*/ 3085671 w 3085671"/>
              <a:gd name="connsiteY2" fmla="*/ 1190174 h 3612015"/>
              <a:gd name="connsiteX3" fmla="*/ 3085671 w 3085671"/>
              <a:gd name="connsiteY3" fmla="*/ 3612015 h 3612015"/>
              <a:gd name="connsiteX4" fmla="*/ 0 w 3085671"/>
              <a:gd name="connsiteY4" fmla="*/ 3612015 h 361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671" h="3612015">
                <a:moveTo>
                  <a:pt x="0" y="0"/>
                </a:moveTo>
                <a:lnTo>
                  <a:pt x="1895497" y="0"/>
                </a:lnTo>
                <a:cubicBezTo>
                  <a:pt x="2552812" y="0"/>
                  <a:pt x="3085671" y="532859"/>
                  <a:pt x="3085671" y="1190174"/>
                </a:cubicBezTo>
                <a:lnTo>
                  <a:pt x="3085671" y="3612015"/>
                </a:lnTo>
                <a:lnTo>
                  <a:pt x="0" y="3612015"/>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6" name="Picture Placeholder 5">
            <a:extLst>
              <a:ext uri="{FF2B5EF4-FFF2-40B4-BE49-F238E27FC236}">
                <a16:creationId xmlns:a16="http://schemas.microsoft.com/office/drawing/2014/main" id="{983B9E31-8E7E-CB4E-A737-A3B3611F3E08}"/>
              </a:ext>
            </a:extLst>
          </p:cNvPr>
          <p:cNvSpPr>
            <a:spLocks noGrp="1"/>
          </p:cNvSpPr>
          <p:nvPr>
            <p:ph type="pic" sz="quarter" idx="10"/>
          </p:nvPr>
        </p:nvSpPr>
        <p:spPr>
          <a:xfrm>
            <a:off x="1120188" y="2514465"/>
            <a:ext cx="3085671" cy="3612015"/>
          </a:xfrm>
          <a:custGeom>
            <a:avLst/>
            <a:gdLst>
              <a:gd name="connsiteX0" fmla="*/ 0 w 3085671"/>
              <a:gd name="connsiteY0" fmla="*/ 0 h 3612015"/>
              <a:gd name="connsiteX1" fmla="*/ 1895497 w 3085671"/>
              <a:gd name="connsiteY1" fmla="*/ 0 h 3612015"/>
              <a:gd name="connsiteX2" fmla="*/ 3085671 w 3085671"/>
              <a:gd name="connsiteY2" fmla="*/ 1190174 h 3612015"/>
              <a:gd name="connsiteX3" fmla="*/ 3085671 w 3085671"/>
              <a:gd name="connsiteY3" fmla="*/ 3612015 h 3612015"/>
              <a:gd name="connsiteX4" fmla="*/ 0 w 3085671"/>
              <a:gd name="connsiteY4" fmla="*/ 3612015 h 361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671" h="3612015">
                <a:moveTo>
                  <a:pt x="0" y="0"/>
                </a:moveTo>
                <a:lnTo>
                  <a:pt x="1895497" y="0"/>
                </a:lnTo>
                <a:cubicBezTo>
                  <a:pt x="2552812" y="0"/>
                  <a:pt x="3085671" y="532859"/>
                  <a:pt x="3085671" y="1190174"/>
                </a:cubicBezTo>
                <a:lnTo>
                  <a:pt x="3085671" y="3612015"/>
                </a:lnTo>
                <a:lnTo>
                  <a:pt x="0" y="3612015"/>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60504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0E437EC-EEFB-5C4C-AFD4-5713647869F6}"/>
              </a:ext>
            </a:extLst>
          </p:cNvPr>
          <p:cNvSpPr>
            <a:spLocks noGrp="1"/>
          </p:cNvSpPr>
          <p:nvPr>
            <p:ph type="pic" sz="quarter" idx="10"/>
          </p:nvPr>
        </p:nvSpPr>
        <p:spPr>
          <a:xfrm>
            <a:off x="5871162" y="1351097"/>
            <a:ext cx="5607536" cy="3471436"/>
          </a:xfrm>
          <a:custGeom>
            <a:avLst/>
            <a:gdLst>
              <a:gd name="connsiteX0" fmla="*/ 4938786 w 5607536"/>
              <a:gd name="connsiteY0" fmla="*/ 1148 h 3471436"/>
              <a:gd name="connsiteX1" fmla="*/ 5437612 w 5607536"/>
              <a:gd name="connsiteY1" fmla="*/ 60366 h 3471436"/>
              <a:gd name="connsiteX2" fmla="*/ 5541246 w 5607536"/>
              <a:gd name="connsiteY2" fmla="*/ 87504 h 3471436"/>
              <a:gd name="connsiteX3" fmla="*/ 5564920 w 5607536"/>
              <a:gd name="connsiteY3" fmla="*/ 191984 h 3471436"/>
              <a:gd name="connsiteX4" fmla="*/ 4756677 w 5607536"/>
              <a:gd name="connsiteY4" fmla="*/ 2686287 h 3471436"/>
              <a:gd name="connsiteX5" fmla="*/ 2236858 w 5607536"/>
              <a:gd name="connsiteY5" fmla="*/ 3411071 h 3471436"/>
              <a:gd name="connsiteX6" fmla="*/ 2133223 w 5607536"/>
              <a:gd name="connsiteY6" fmla="*/ 3383933 h 3471436"/>
              <a:gd name="connsiteX7" fmla="*/ 2109549 w 5607536"/>
              <a:gd name="connsiteY7" fmla="*/ 3279453 h 3471436"/>
              <a:gd name="connsiteX8" fmla="*/ 2917793 w 5607536"/>
              <a:gd name="connsiteY8" fmla="*/ 785151 h 3471436"/>
              <a:gd name="connsiteX9" fmla="*/ 4938786 w 5607536"/>
              <a:gd name="connsiteY9" fmla="*/ 1148 h 3471436"/>
              <a:gd name="connsiteX10" fmla="*/ 668752 w 5607536"/>
              <a:gd name="connsiteY10" fmla="*/ 1147 h 3471436"/>
              <a:gd name="connsiteX11" fmla="*/ 2556927 w 5607536"/>
              <a:gd name="connsiteY11" fmla="*/ 664566 h 3471436"/>
              <a:gd name="connsiteX12" fmla="*/ 2663951 w 5607536"/>
              <a:gd name="connsiteY12" fmla="*/ 761733 h 3471436"/>
              <a:gd name="connsiteX13" fmla="*/ 2544953 w 5607536"/>
              <a:gd name="connsiteY13" fmla="*/ 902102 h 3471436"/>
              <a:gd name="connsiteX14" fmla="*/ 1886472 w 5607536"/>
              <a:gd name="connsiteY14" fmla="*/ 3311562 h 3471436"/>
              <a:gd name="connsiteX15" fmla="*/ 1888091 w 5607536"/>
              <a:gd name="connsiteY15" fmla="*/ 3321537 h 3471436"/>
              <a:gd name="connsiteX16" fmla="*/ 1880175 w 5607536"/>
              <a:gd name="connsiteY16" fmla="*/ 3319074 h 3471436"/>
              <a:gd name="connsiteX17" fmla="*/ 850860 w 5607536"/>
              <a:gd name="connsiteY17" fmla="*/ 2686286 h 3471436"/>
              <a:gd name="connsiteX18" fmla="*/ 42616 w 5607536"/>
              <a:gd name="connsiteY18" fmla="*/ 191984 h 3471436"/>
              <a:gd name="connsiteX19" fmla="*/ 66291 w 5607536"/>
              <a:gd name="connsiteY19" fmla="*/ 87503 h 3471436"/>
              <a:gd name="connsiteX20" fmla="*/ 169925 w 5607536"/>
              <a:gd name="connsiteY20" fmla="*/ 60365 h 3471436"/>
              <a:gd name="connsiteX21" fmla="*/ 668752 w 5607536"/>
              <a:gd name="connsiteY21" fmla="*/ 1147 h 347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07536" h="3471436">
                <a:moveTo>
                  <a:pt x="4938786" y="1148"/>
                </a:moveTo>
                <a:cubicBezTo>
                  <a:pt x="5106182" y="5931"/>
                  <a:pt x="5273184" y="25682"/>
                  <a:pt x="5437612" y="60366"/>
                </a:cubicBezTo>
                <a:lnTo>
                  <a:pt x="5541246" y="87504"/>
                </a:lnTo>
                <a:lnTo>
                  <a:pt x="5564920" y="191984"/>
                </a:lnTo>
                <a:cubicBezTo>
                  <a:pt x="5720614" y="1074604"/>
                  <a:pt x="5449364" y="2016281"/>
                  <a:pt x="4756677" y="2686287"/>
                </a:cubicBezTo>
                <a:cubicBezTo>
                  <a:pt x="4063990" y="3356291"/>
                  <a:pt x="3113806" y="3596053"/>
                  <a:pt x="2236858" y="3411071"/>
                </a:cubicBezTo>
                <a:lnTo>
                  <a:pt x="2133223" y="3383933"/>
                </a:lnTo>
                <a:lnTo>
                  <a:pt x="2109549" y="3279453"/>
                </a:lnTo>
                <a:cubicBezTo>
                  <a:pt x="1953856" y="2396835"/>
                  <a:pt x="2225106" y="1455157"/>
                  <a:pt x="2917793" y="785151"/>
                </a:cubicBezTo>
                <a:cubicBezTo>
                  <a:pt x="3480601" y="240771"/>
                  <a:pt x="4213397" y="-19578"/>
                  <a:pt x="4938786" y="1148"/>
                </a:cubicBezTo>
                <a:close/>
                <a:moveTo>
                  <a:pt x="668752" y="1147"/>
                </a:moveTo>
                <a:cubicBezTo>
                  <a:pt x="1338340" y="-17985"/>
                  <a:pt x="2014240" y="202380"/>
                  <a:pt x="2556927" y="664566"/>
                </a:cubicBezTo>
                <a:lnTo>
                  <a:pt x="2663951" y="761733"/>
                </a:lnTo>
                <a:lnTo>
                  <a:pt x="2544953" y="902102"/>
                </a:lnTo>
                <a:cubicBezTo>
                  <a:pt x="1991104" y="1599959"/>
                  <a:pt x="1775720" y="2471885"/>
                  <a:pt x="1886472" y="3311562"/>
                </a:cubicBezTo>
                <a:lnTo>
                  <a:pt x="1888091" y="3321537"/>
                </a:lnTo>
                <a:lnTo>
                  <a:pt x="1880175" y="3319074"/>
                </a:lnTo>
                <a:cubicBezTo>
                  <a:pt x="1506248" y="3190189"/>
                  <a:pt x="1153911" y="2979413"/>
                  <a:pt x="850860" y="2686286"/>
                </a:cubicBezTo>
                <a:cubicBezTo>
                  <a:pt x="158172" y="2016280"/>
                  <a:pt x="-113077" y="1074603"/>
                  <a:pt x="42616" y="191984"/>
                </a:cubicBezTo>
                <a:lnTo>
                  <a:pt x="66291" y="87503"/>
                </a:lnTo>
                <a:lnTo>
                  <a:pt x="169925" y="60365"/>
                </a:lnTo>
                <a:cubicBezTo>
                  <a:pt x="334352" y="25682"/>
                  <a:pt x="501355" y="5931"/>
                  <a:pt x="668752" y="1147"/>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241477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5FF153-C2A2-1941-9035-A3591722EFE0}"/>
              </a:ext>
            </a:extLst>
          </p:cNvPr>
          <p:cNvSpPr>
            <a:spLocks noGrp="1"/>
          </p:cNvSpPr>
          <p:nvPr>
            <p:ph type="pic" sz="quarter" idx="10"/>
          </p:nvPr>
        </p:nvSpPr>
        <p:spPr>
          <a:xfrm>
            <a:off x="723900" y="685801"/>
            <a:ext cx="4646121" cy="5486400"/>
          </a:xfrm>
          <a:custGeom>
            <a:avLst/>
            <a:gdLst>
              <a:gd name="connsiteX0" fmla="*/ 0 w 4646121"/>
              <a:gd name="connsiteY0" fmla="*/ 0 h 5486400"/>
              <a:gd name="connsiteX1" fmla="*/ 2854066 w 4646121"/>
              <a:gd name="connsiteY1" fmla="*/ 0 h 5486400"/>
              <a:gd name="connsiteX2" fmla="*/ 4646121 w 4646121"/>
              <a:gd name="connsiteY2" fmla="*/ 1792055 h 5486400"/>
              <a:gd name="connsiteX3" fmla="*/ 4646121 w 4646121"/>
              <a:gd name="connsiteY3" fmla="*/ 5486400 h 5486400"/>
              <a:gd name="connsiteX4" fmla="*/ 0 w 4646121"/>
              <a:gd name="connsiteY4" fmla="*/ 548640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121" h="5486400">
                <a:moveTo>
                  <a:pt x="0" y="0"/>
                </a:moveTo>
                <a:lnTo>
                  <a:pt x="2854066" y="0"/>
                </a:lnTo>
                <a:cubicBezTo>
                  <a:pt x="3843791" y="0"/>
                  <a:pt x="4646121" y="802330"/>
                  <a:pt x="4646121" y="1792055"/>
                </a:cubicBezTo>
                <a:lnTo>
                  <a:pt x="4646121" y="5486400"/>
                </a:lnTo>
                <a:lnTo>
                  <a:pt x="0" y="5486400"/>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4093414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33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rea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683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787BF29-886F-BB44-91EE-117D69E08961}"/>
              </a:ext>
            </a:extLst>
          </p:cNvPr>
          <p:cNvSpPr>
            <a:spLocks noGrp="1"/>
          </p:cNvSpPr>
          <p:nvPr>
            <p:ph type="pic" sz="quarter" idx="10"/>
          </p:nvPr>
        </p:nvSpPr>
        <p:spPr>
          <a:xfrm>
            <a:off x="5966797" y="1290855"/>
            <a:ext cx="4989706" cy="2842523"/>
          </a:xfrm>
          <a:custGeom>
            <a:avLst/>
            <a:gdLst>
              <a:gd name="connsiteX0" fmla="*/ 0 w 4989706"/>
              <a:gd name="connsiteY0" fmla="*/ 0 h 2842523"/>
              <a:gd name="connsiteX1" fmla="*/ 4989706 w 4989706"/>
              <a:gd name="connsiteY1" fmla="*/ 0 h 2842523"/>
              <a:gd name="connsiteX2" fmla="*/ 4989706 w 4989706"/>
              <a:gd name="connsiteY2" fmla="*/ 2842523 h 2842523"/>
              <a:gd name="connsiteX3" fmla="*/ 0 w 4989706"/>
              <a:gd name="connsiteY3" fmla="*/ 2842523 h 2842523"/>
            </a:gdLst>
            <a:ahLst/>
            <a:cxnLst>
              <a:cxn ang="0">
                <a:pos x="connsiteX0" y="connsiteY0"/>
              </a:cxn>
              <a:cxn ang="0">
                <a:pos x="connsiteX1" y="connsiteY1"/>
              </a:cxn>
              <a:cxn ang="0">
                <a:pos x="connsiteX2" y="connsiteY2"/>
              </a:cxn>
              <a:cxn ang="0">
                <a:pos x="connsiteX3" y="connsiteY3"/>
              </a:cxn>
            </a:cxnLst>
            <a:rect l="l" t="t" r="r" b="b"/>
            <a:pathLst>
              <a:path w="4989706" h="2842523">
                <a:moveTo>
                  <a:pt x="0" y="0"/>
                </a:moveTo>
                <a:lnTo>
                  <a:pt x="4989706" y="0"/>
                </a:lnTo>
                <a:lnTo>
                  <a:pt x="4989706" y="2842523"/>
                </a:lnTo>
                <a:lnTo>
                  <a:pt x="0" y="2842523"/>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208433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ckup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D5E5D2-39E1-8B41-BEA3-3A44FF3D7FA8}"/>
              </a:ext>
            </a:extLst>
          </p:cNvPr>
          <p:cNvSpPr>
            <a:spLocks noGrp="1"/>
          </p:cNvSpPr>
          <p:nvPr>
            <p:ph type="pic" sz="quarter" idx="10"/>
          </p:nvPr>
        </p:nvSpPr>
        <p:spPr>
          <a:xfrm>
            <a:off x="1305416" y="989201"/>
            <a:ext cx="2253931" cy="4884303"/>
          </a:xfrm>
          <a:custGeom>
            <a:avLst/>
            <a:gdLst>
              <a:gd name="connsiteX0" fmla="*/ 252147 w 2253931"/>
              <a:gd name="connsiteY0" fmla="*/ 0 h 4884303"/>
              <a:gd name="connsiteX1" fmla="*/ 516322 w 2253931"/>
              <a:gd name="connsiteY1" fmla="*/ 0 h 4884303"/>
              <a:gd name="connsiteX2" fmla="*/ 522089 w 2253931"/>
              <a:gd name="connsiteY2" fmla="*/ 2402 h 4884303"/>
              <a:gd name="connsiteX3" fmla="*/ 531874 w 2253931"/>
              <a:gd name="connsiteY3" fmla="*/ 26153 h 4884303"/>
              <a:gd name="connsiteX4" fmla="*/ 531874 w 2253931"/>
              <a:gd name="connsiteY4" fmla="*/ 62360 h 4884303"/>
              <a:gd name="connsiteX5" fmla="*/ 653001 w 2253931"/>
              <a:gd name="connsiteY5" fmla="*/ 184142 h 4884303"/>
              <a:gd name="connsiteX6" fmla="*/ 1600930 w 2253931"/>
              <a:gd name="connsiteY6" fmla="*/ 184142 h 4884303"/>
              <a:gd name="connsiteX7" fmla="*/ 1722059 w 2253931"/>
              <a:gd name="connsiteY7" fmla="*/ 62360 h 4884303"/>
              <a:gd name="connsiteX8" fmla="*/ 1722059 w 2253931"/>
              <a:gd name="connsiteY8" fmla="*/ 26153 h 4884303"/>
              <a:gd name="connsiteX9" fmla="*/ 1731843 w 2253931"/>
              <a:gd name="connsiteY9" fmla="*/ 2402 h 4884303"/>
              <a:gd name="connsiteX10" fmla="*/ 1737611 w 2253931"/>
              <a:gd name="connsiteY10" fmla="*/ 0 h 4884303"/>
              <a:gd name="connsiteX11" fmla="*/ 2001784 w 2253931"/>
              <a:gd name="connsiteY11" fmla="*/ 0 h 4884303"/>
              <a:gd name="connsiteX12" fmla="*/ 2253931 w 2253931"/>
              <a:gd name="connsiteY12" fmla="*/ 252147 h 4884303"/>
              <a:gd name="connsiteX13" fmla="*/ 2253931 w 2253931"/>
              <a:gd name="connsiteY13" fmla="*/ 4632156 h 4884303"/>
              <a:gd name="connsiteX14" fmla="*/ 2001784 w 2253931"/>
              <a:gd name="connsiteY14" fmla="*/ 4884303 h 4884303"/>
              <a:gd name="connsiteX15" fmla="*/ 252147 w 2253931"/>
              <a:gd name="connsiteY15" fmla="*/ 4884303 h 4884303"/>
              <a:gd name="connsiteX16" fmla="*/ 0 w 2253931"/>
              <a:gd name="connsiteY16" fmla="*/ 4632156 h 4884303"/>
              <a:gd name="connsiteX17" fmla="*/ 0 w 2253931"/>
              <a:gd name="connsiteY17" fmla="*/ 252147 h 4884303"/>
              <a:gd name="connsiteX18" fmla="*/ 252147 w 2253931"/>
              <a:gd name="connsiteY18" fmla="*/ 0 h 48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3931" h="4884303">
                <a:moveTo>
                  <a:pt x="252147" y="0"/>
                </a:moveTo>
                <a:lnTo>
                  <a:pt x="516322" y="0"/>
                </a:lnTo>
                <a:lnTo>
                  <a:pt x="522089" y="2402"/>
                </a:lnTo>
                <a:cubicBezTo>
                  <a:pt x="528134" y="8480"/>
                  <a:pt x="531874" y="16878"/>
                  <a:pt x="531874" y="26153"/>
                </a:cubicBezTo>
                <a:lnTo>
                  <a:pt x="531874" y="62360"/>
                </a:lnTo>
                <a:cubicBezTo>
                  <a:pt x="531874" y="129618"/>
                  <a:pt x="586104" y="184142"/>
                  <a:pt x="653001" y="184142"/>
                </a:cubicBezTo>
                <a:lnTo>
                  <a:pt x="1600930" y="184142"/>
                </a:lnTo>
                <a:cubicBezTo>
                  <a:pt x="1667827" y="184142"/>
                  <a:pt x="1722059" y="129618"/>
                  <a:pt x="1722059" y="62360"/>
                </a:cubicBezTo>
                <a:lnTo>
                  <a:pt x="1722059" y="26153"/>
                </a:lnTo>
                <a:cubicBezTo>
                  <a:pt x="1722059" y="16878"/>
                  <a:pt x="1725798" y="8480"/>
                  <a:pt x="1731843" y="2402"/>
                </a:cubicBezTo>
                <a:lnTo>
                  <a:pt x="1737611" y="0"/>
                </a:lnTo>
                <a:lnTo>
                  <a:pt x="2001784" y="0"/>
                </a:lnTo>
                <a:cubicBezTo>
                  <a:pt x="2141041" y="0"/>
                  <a:pt x="2253931" y="112890"/>
                  <a:pt x="2253931" y="252147"/>
                </a:cubicBezTo>
                <a:lnTo>
                  <a:pt x="2253931" y="4632156"/>
                </a:lnTo>
                <a:cubicBezTo>
                  <a:pt x="2253931" y="4771413"/>
                  <a:pt x="2141041" y="4884303"/>
                  <a:pt x="2001784" y="4884303"/>
                </a:cubicBezTo>
                <a:lnTo>
                  <a:pt x="252147" y="4884303"/>
                </a:lnTo>
                <a:cubicBezTo>
                  <a:pt x="112890" y="4884303"/>
                  <a:pt x="0" y="4771413"/>
                  <a:pt x="0" y="4632156"/>
                </a:cubicBezTo>
                <a:lnTo>
                  <a:pt x="0" y="252147"/>
                </a:lnTo>
                <a:cubicBezTo>
                  <a:pt x="0" y="112890"/>
                  <a:pt x="112890" y="0"/>
                  <a:pt x="252147"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3376874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EC61CD3-4C93-4440-A2C1-10E5DC8C132D}"/>
              </a:ext>
            </a:extLst>
          </p:cNvPr>
          <p:cNvSpPr>
            <a:spLocks noGrp="1"/>
          </p:cNvSpPr>
          <p:nvPr>
            <p:ph type="pic" sz="quarter" idx="10"/>
          </p:nvPr>
        </p:nvSpPr>
        <p:spPr>
          <a:xfrm>
            <a:off x="6743990" y="1260411"/>
            <a:ext cx="5448010" cy="3978280"/>
          </a:xfrm>
          <a:custGeom>
            <a:avLst/>
            <a:gdLst>
              <a:gd name="connsiteX0" fmla="*/ 72374 w 5448010"/>
              <a:gd name="connsiteY0" fmla="*/ 0 h 3978280"/>
              <a:gd name="connsiteX1" fmla="*/ 2678202 w 5448010"/>
              <a:gd name="connsiteY1" fmla="*/ 0 h 3978280"/>
              <a:gd name="connsiteX2" fmla="*/ 2678203 w 5448010"/>
              <a:gd name="connsiteY2" fmla="*/ 0 h 3978280"/>
              <a:gd name="connsiteX3" fmla="*/ 2740669 w 5448010"/>
              <a:gd name="connsiteY3" fmla="*/ 0 h 3978280"/>
              <a:gd name="connsiteX4" fmla="*/ 2744336 w 5448010"/>
              <a:gd name="connsiteY4" fmla="*/ 1527 h 3978280"/>
              <a:gd name="connsiteX5" fmla="*/ 2750558 w 5448010"/>
              <a:gd name="connsiteY5" fmla="*/ 16630 h 3978280"/>
              <a:gd name="connsiteX6" fmla="*/ 2750558 w 5448010"/>
              <a:gd name="connsiteY6" fmla="*/ 39651 h 3978280"/>
              <a:gd name="connsiteX7" fmla="*/ 2827575 w 5448010"/>
              <a:gd name="connsiteY7" fmla="*/ 117085 h 3978280"/>
              <a:gd name="connsiteX8" fmla="*/ 3028364 w 5448010"/>
              <a:gd name="connsiteY8" fmla="*/ 117085 h 3978280"/>
              <a:gd name="connsiteX9" fmla="*/ 3329230 w 5448010"/>
              <a:gd name="connsiteY9" fmla="*/ 117085 h 3978280"/>
              <a:gd name="connsiteX10" fmla="*/ 3406248 w 5448010"/>
              <a:gd name="connsiteY10" fmla="*/ 39651 h 3978280"/>
              <a:gd name="connsiteX11" fmla="*/ 3406248 w 5448010"/>
              <a:gd name="connsiteY11" fmla="*/ 16629 h 3978280"/>
              <a:gd name="connsiteX12" fmla="*/ 3412470 w 5448010"/>
              <a:gd name="connsiteY12" fmla="*/ 1527 h 3978280"/>
              <a:gd name="connsiteX13" fmla="*/ 3416137 w 5448010"/>
              <a:gd name="connsiteY13" fmla="*/ 0 h 3978280"/>
              <a:gd name="connsiteX14" fmla="*/ 3473162 w 5448010"/>
              <a:gd name="connsiteY14" fmla="*/ 0 h 3978280"/>
              <a:gd name="connsiteX15" fmla="*/ 3473163 w 5448010"/>
              <a:gd name="connsiteY15" fmla="*/ 0 h 3978280"/>
              <a:gd name="connsiteX16" fmla="*/ 5448010 w 5448010"/>
              <a:gd name="connsiteY16" fmla="*/ 0 h 3978280"/>
              <a:gd name="connsiteX17" fmla="*/ 5448010 w 5448010"/>
              <a:gd name="connsiteY17" fmla="*/ 3978280 h 3978280"/>
              <a:gd name="connsiteX18" fmla="*/ 1 w 5448010"/>
              <a:gd name="connsiteY18" fmla="*/ 3978280 h 3978280"/>
              <a:gd name="connsiteX19" fmla="*/ 1 w 5448010"/>
              <a:gd name="connsiteY19" fmla="*/ 2132793 h 3978280"/>
              <a:gd name="connsiteX20" fmla="*/ 0 w 5448010"/>
              <a:gd name="connsiteY20" fmla="*/ 2132792 h 3978280"/>
              <a:gd name="connsiteX21" fmla="*/ 0 w 5448010"/>
              <a:gd name="connsiteY21" fmla="*/ 72374 h 3978280"/>
              <a:gd name="connsiteX22" fmla="*/ 72374 w 5448010"/>
              <a:gd name="connsiteY22" fmla="*/ 0 h 39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48010" h="3978280">
                <a:moveTo>
                  <a:pt x="72374" y="0"/>
                </a:moveTo>
                <a:lnTo>
                  <a:pt x="2678202" y="0"/>
                </a:lnTo>
                <a:lnTo>
                  <a:pt x="2678203" y="0"/>
                </a:lnTo>
                <a:lnTo>
                  <a:pt x="2740669" y="0"/>
                </a:lnTo>
                <a:lnTo>
                  <a:pt x="2744336" y="1527"/>
                </a:lnTo>
                <a:cubicBezTo>
                  <a:pt x="2748180" y="5392"/>
                  <a:pt x="2750558" y="10732"/>
                  <a:pt x="2750558" y="16630"/>
                </a:cubicBezTo>
                <a:lnTo>
                  <a:pt x="2750558" y="39651"/>
                </a:lnTo>
                <a:cubicBezTo>
                  <a:pt x="2750558" y="82417"/>
                  <a:pt x="2785040" y="117085"/>
                  <a:pt x="2827575" y="117085"/>
                </a:cubicBezTo>
                <a:lnTo>
                  <a:pt x="3028364" y="117085"/>
                </a:lnTo>
                <a:lnTo>
                  <a:pt x="3329230" y="117085"/>
                </a:lnTo>
                <a:cubicBezTo>
                  <a:pt x="3371766" y="117085"/>
                  <a:pt x="3406248" y="82417"/>
                  <a:pt x="3406248" y="39651"/>
                </a:cubicBezTo>
                <a:lnTo>
                  <a:pt x="3406248" y="16629"/>
                </a:lnTo>
                <a:cubicBezTo>
                  <a:pt x="3406248" y="10732"/>
                  <a:pt x="3408626" y="5392"/>
                  <a:pt x="3412470" y="1527"/>
                </a:cubicBezTo>
                <a:lnTo>
                  <a:pt x="3416137" y="0"/>
                </a:lnTo>
                <a:lnTo>
                  <a:pt x="3473162" y="0"/>
                </a:lnTo>
                <a:lnTo>
                  <a:pt x="3473163" y="0"/>
                </a:lnTo>
                <a:lnTo>
                  <a:pt x="5448010" y="0"/>
                </a:lnTo>
                <a:lnTo>
                  <a:pt x="5448010" y="3978280"/>
                </a:lnTo>
                <a:lnTo>
                  <a:pt x="1" y="3978280"/>
                </a:lnTo>
                <a:lnTo>
                  <a:pt x="1" y="2132793"/>
                </a:lnTo>
                <a:lnTo>
                  <a:pt x="0" y="2132792"/>
                </a:lnTo>
                <a:lnTo>
                  <a:pt x="0" y="72374"/>
                </a:lnTo>
                <a:cubicBezTo>
                  <a:pt x="0" y="32403"/>
                  <a:pt x="32403" y="0"/>
                  <a:pt x="72374" y="0"/>
                </a:cubicBez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1650300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97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Infographic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24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Infographic 3">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662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ic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5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F65F77A-B50C-9443-AABB-DC2E4E0CD18E}"/>
              </a:ext>
            </a:extLst>
          </p:cNvPr>
          <p:cNvSpPr>
            <a:spLocks noGrp="1"/>
          </p:cNvSpPr>
          <p:nvPr>
            <p:ph type="pic" sz="quarter" idx="12"/>
          </p:nvPr>
        </p:nvSpPr>
        <p:spPr>
          <a:xfrm>
            <a:off x="8005848" y="2418198"/>
            <a:ext cx="3188001" cy="3748922"/>
          </a:xfrm>
          <a:custGeom>
            <a:avLst/>
            <a:gdLst>
              <a:gd name="connsiteX0" fmla="*/ 0 w 3188001"/>
              <a:gd name="connsiteY0" fmla="*/ 0 h 3748922"/>
              <a:gd name="connsiteX1" fmla="*/ 2203387 w 3188001"/>
              <a:gd name="connsiteY1" fmla="*/ 0 h 3748922"/>
              <a:gd name="connsiteX2" fmla="*/ 3188001 w 3188001"/>
              <a:gd name="connsiteY2" fmla="*/ 984614 h 3748922"/>
              <a:gd name="connsiteX3" fmla="*/ 3188001 w 3188001"/>
              <a:gd name="connsiteY3" fmla="*/ 3748922 h 3748922"/>
              <a:gd name="connsiteX4" fmla="*/ 0 w 3188001"/>
              <a:gd name="connsiteY4" fmla="*/ 3748922 h 374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001" h="3748922">
                <a:moveTo>
                  <a:pt x="0" y="0"/>
                </a:moveTo>
                <a:lnTo>
                  <a:pt x="2203387" y="0"/>
                </a:lnTo>
                <a:cubicBezTo>
                  <a:pt x="2747174" y="0"/>
                  <a:pt x="3188001" y="440827"/>
                  <a:pt x="3188001" y="984614"/>
                </a:cubicBezTo>
                <a:lnTo>
                  <a:pt x="3188001" y="3748922"/>
                </a:lnTo>
                <a:lnTo>
                  <a:pt x="0" y="3748922"/>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8" name="Picture Placeholder 7">
            <a:extLst>
              <a:ext uri="{FF2B5EF4-FFF2-40B4-BE49-F238E27FC236}">
                <a16:creationId xmlns:a16="http://schemas.microsoft.com/office/drawing/2014/main" id="{7EEC42B1-087A-5146-8530-4D2CD8511683}"/>
              </a:ext>
            </a:extLst>
          </p:cNvPr>
          <p:cNvSpPr>
            <a:spLocks noGrp="1"/>
          </p:cNvSpPr>
          <p:nvPr>
            <p:ph type="pic" sz="quarter" idx="11"/>
          </p:nvPr>
        </p:nvSpPr>
        <p:spPr>
          <a:xfrm>
            <a:off x="4370422" y="2418198"/>
            <a:ext cx="3188001" cy="3748922"/>
          </a:xfrm>
          <a:custGeom>
            <a:avLst/>
            <a:gdLst>
              <a:gd name="connsiteX0" fmla="*/ 0 w 3188001"/>
              <a:gd name="connsiteY0" fmla="*/ 0 h 3748922"/>
              <a:gd name="connsiteX1" fmla="*/ 2203387 w 3188001"/>
              <a:gd name="connsiteY1" fmla="*/ 0 h 3748922"/>
              <a:gd name="connsiteX2" fmla="*/ 3188001 w 3188001"/>
              <a:gd name="connsiteY2" fmla="*/ 984614 h 3748922"/>
              <a:gd name="connsiteX3" fmla="*/ 3188001 w 3188001"/>
              <a:gd name="connsiteY3" fmla="*/ 3748922 h 3748922"/>
              <a:gd name="connsiteX4" fmla="*/ 0 w 3188001"/>
              <a:gd name="connsiteY4" fmla="*/ 3748922 h 374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001" h="3748922">
                <a:moveTo>
                  <a:pt x="0" y="0"/>
                </a:moveTo>
                <a:lnTo>
                  <a:pt x="2203387" y="0"/>
                </a:lnTo>
                <a:cubicBezTo>
                  <a:pt x="2747174" y="0"/>
                  <a:pt x="3188001" y="440827"/>
                  <a:pt x="3188001" y="984614"/>
                </a:cubicBezTo>
                <a:lnTo>
                  <a:pt x="3188001" y="3748922"/>
                </a:lnTo>
                <a:lnTo>
                  <a:pt x="0" y="3748922"/>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6" name="Picture Placeholder 5">
            <a:extLst>
              <a:ext uri="{FF2B5EF4-FFF2-40B4-BE49-F238E27FC236}">
                <a16:creationId xmlns:a16="http://schemas.microsoft.com/office/drawing/2014/main" id="{962114FF-2330-6947-8B32-D672D702E6B0}"/>
              </a:ext>
            </a:extLst>
          </p:cNvPr>
          <p:cNvSpPr>
            <a:spLocks noGrp="1"/>
          </p:cNvSpPr>
          <p:nvPr>
            <p:ph type="pic" sz="quarter" idx="10"/>
          </p:nvPr>
        </p:nvSpPr>
        <p:spPr>
          <a:xfrm>
            <a:off x="734996" y="2418198"/>
            <a:ext cx="3188001" cy="3748922"/>
          </a:xfrm>
          <a:custGeom>
            <a:avLst/>
            <a:gdLst>
              <a:gd name="connsiteX0" fmla="*/ 0 w 3188001"/>
              <a:gd name="connsiteY0" fmla="*/ 0 h 3748922"/>
              <a:gd name="connsiteX1" fmla="*/ 2203387 w 3188001"/>
              <a:gd name="connsiteY1" fmla="*/ 0 h 3748922"/>
              <a:gd name="connsiteX2" fmla="*/ 3188001 w 3188001"/>
              <a:gd name="connsiteY2" fmla="*/ 984614 h 3748922"/>
              <a:gd name="connsiteX3" fmla="*/ 3188001 w 3188001"/>
              <a:gd name="connsiteY3" fmla="*/ 3748922 h 3748922"/>
              <a:gd name="connsiteX4" fmla="*/ 0 w 3188001"/>
              <a:gd name="connsiteY4" fmla="*/ 3748922 h 374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001" h="3748922">
                <a:moveTo>
                  <a:pt x="0" y="0"/>
                </a:moveTo>
                <a:lnTo>
                  <a:pt x="2203387" y="0"/>
                </a:lnTo>
                <a:cubicBezTo>
                  <a:pt x="2747174" y="0"/>
                  <a:pt x="3188001" y="440827"/>
                  <a:pt x="3188001" y="984614"/>
                </a:cubicBezTo>
                <a:lnTo>
                  <a:pt x="3188001" y="3748922"/>
                </a:lnTo>
                <a:lnTo>
                  <a:pt x="0" y="3748922"/>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1707555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097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2DC607F-01F6-294F-B6F0-F72119909E17}"/>
              </a:ext>
            </a:extLst>
          </p:cNvPr>
          <p:cNvSpPr>
            <a:spLocks noGrp="1"/>
          </p:cNvSpPr>
          <p:nvPr>
            <p:ph type="pic" sz="quarter" idx="10"/>
          </p:nvPr>
        </p:nvSpPr>
        <p:spPr>
          <a:xfrm>
            <a:off x="266411" y="282677"/>
            <a:ext cx="11659178" cy="6292646"/>
          </a:xfrm>
          <a:custGeom>
            <a:avLst/>
            <a:gdLst>
              <a:gd name="connsiteX0" fmla="*/ 0 w 11659178"/>
              <a:gd name="connsiteY0" fmla="*/ 0 h 6292646"/>
              <a:gd name="connsiteX1" fmla="*/ 9203032 w 11659178"/>
              <a:gd name="connsiteY1" fmla="*/ 0 h 6292646"/>
              <a:gd name="connsiteX2" fmla="*/ 11659178 w 11659178"/>
              <a:gd name="connsiteY2" fmla="*/ 2456146 h 6292646"/>
              <a:gd name="connsiteX3" fmla="*/ 11659178 w 11659178"/>
              <a:gd name="connsiteY3" fmla="*/ 6292646 h 6292646"/>
              <a:gd name="connsiteX4" fmla="*/ 0 w 11659178"/>
              <a:gd name="connsiteY4" fmla="*/ 6292646 h 629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9178" h="6292646">
                <a:moveTo>
                  <a:pt x="0" y="0"/>
                </a:moveTo>
                <a:lnTo>
                  <a:pt x="9203032" y="0"/>
                </a:lnTo>
                <a:cubicBezTo>
                  <a:pt x="10559524" y="0"/>
                  <a:pt x="11659178" y="1099654"/>
                  <a:pt x="11659178" y="2456146"/>
                </a:cubicBezTo>
                <a:lnTo>
                  <a:pt x="11659178" y="6292646"/>
                </a:lnTo>
                <a:lnTo>
                  <a:pt x="0" y="6292646"/>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303908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095E28F-3B8F-D549-AA3F-0A3BEF549365}"/>
              </a:ext>
            </a:extLst>
          </p:cNvPr>
          <p:cNvSpPr>
            <a:spLocks noGrp="1"/>
          </p:cNvSpPr>
          <p:nvPr>
            <p:ph type="pic" sz="quarter" idx="10"/>
          </p:nvPr>
        </p:nvSpPr>
        <p:spPr>
          <a:xfrm>
            <a:off x="266412" y="282677"/>
            <a:ext cx="10401589" cy="6292646"/>
          </a:xfrm>
          <a:custGeom>
            <a:avLst/>
            <a:gdLst>
              <a:gd name="connsiteX0" fmla="*/ 0 w 10401589"/>
              <a:gd name="connsiteY0" fmla="*/ 0 h 6292646"/>
              <a:gd name="connsiteX1" fmla="*/ 8359751 w 10401589"/>
              <a:gd name="connsiteY1" fmla="*/ 0 h 6292646"/>
              <a:gd name="connsiteX2" fmla="*/ 10401589 w 10401589"/>
              <a:gd name="connsiteY2" fmla="*/ 2041838 h 6292646"/>
              <a:gd name="connsiteX3" fmla="*/ 10401589 w 10401589"/>
              <a:gd name="connsiteY3" fmla="*/ 6292646 h 6292646"/>
              <a:gd name="connsiteX4" fmla="*/ 0 w 10401589"/>
              <a:gd name="connsiteY4" fmla="*/ 6292646 h 629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589" h="6292646">
                <a:moveTo>
                  <a:pt x="0" y="0"/>
                </a:moveTo>
                <a:lnTo>
                  <a:pt x="8359751" y="0"/>
                </a:lnTo>
                <a:cubicBezTo>
                  <a:pt x="9487427" y="0"/>
                  <a:pt x="10401589" y="914162"/>
                  <a:pt x="10401589" y="2041838"/>
                </a:cubicBezTo>
                <a:lnTo>
                  <a:pt x="10401589" y="6292646"/>
                </a:lnTo>
                <a:lnTo>
                  <a:pt x="0" y="6292646"/>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1726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63832C6-50E6-8241-9C61-53FF7E76EE1C}"/>
              </a:ext>
            </a:extLst>
          </p:cNvPr>
          <p:cNvSpPr>
            <a:spLocks noGrp="1"/>
          </p:cNvSpPr>
          <p:nvPr>
            <p:ph type="pic" sz="quarter" idx="10"/>
          </p:nvPr>
        </p:nvSpPr>
        <p:spPr>
          <a:xfrm>
            <a:off x="266412" y="282677"/>
            <a:ext cx="6215411" cy="6292646"/>
          </a:xfrm>
          <a:custGeom>
            <a:avLst/>
            <a:gdLst>
              <a:gd name="connsiteX0" fmla="*/ 0 w 6215411"/>
              <a:gd name="connsiteY0" fmla="*/ 0 h 6292646"/>
              <a:gd name="connsiteX1" fmla="*/ 4198634 w 6215411"/>
              <a:gd name="connsiteY1" fmla="*/ 0 h 6292646"/>
              <a:gd name="connsiteX2" fmla="*/ 6215411 w 6215411"/>
              <a:gd name="connsiteY2" fmla="*/ 2016777 h 6292646"/>
              <a:gd name="connsiteX3" fmla="*/ 6215411 w 6215411"/>
              <a:gd name="connsiteY3" fmla="*/ 6292646 h 6292646"/>
              <a:gd name="connsiteX4" fmla="*/ 0 w 6215411"/>
              <a:gd name="connsiteY4" fmla="*/ 6292646 h 629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411" h="6292646">
                <a:moveTo>
                  <a:pt x="0" y="0"/>
                </a:moveTo>
                <a:lnTo>
                  <a:pt x="4198634" y="0"/>
                </a:lnTo>
                <a:cubicBezTo>
                  <a:pt x="5312469" y="0"/>
                  <a:pt x="6215411" y="902942"/>
                  <a:pt x="6215411" y="2016777"/>
                </a:cubicBezTo>
                <a:lnTo>
                  <a:pt x="6215411" y="6292646"/>
                </a:lnTo>
                <a:lnTo>
                  <a:pt x="0" y="6292646"/>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3144515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sion and MIss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16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687B023-68AA-C446-8563-F9DE0D647314}"/>
              </a:ext>
            </a:extLst>
          </p:cNvPr>
          <p:cNvSpPr>
            <a:spLocks noGrp="1"/>
          </p:cNvSpPr>
          <p:nvPr>
            <p:ph type="pic" sz="quarter" idx="11"/>
          </p:nvPr>
        </p:nvSpPr>
        <p:spPr>
          <a:xfrm>
            <a:off x="4181476" y="1176769"/>
            <a:ext cx="3233738" cy="3395232"/>
          </a:xfrm>
          <a:custGeom>
            <a:avLst/>
            <a:gdLst>
              <a:gd name="connsiteX0" fmla="*/ 0 w 3233738"/>
              <a:gd name="connsiteY0" fmla="*/ 0 h 3395232"/>
              <a:gd name="connsiteX1" fmla="*/ 1713267 w 3233738"/>
              <a:gd name="connsiteY1" fmla="*/ 0 h 3395232"/>
              <a:gd name="connsiteX2" fmla="*/ 3233738 w 3233738"/>
              <a:gd name="connsiteY2" fmla="*/ 1520471 h 3395232"/>
              <a:gd name="connsiteX3" fmla="*/ 3233738 w 3233738"/>
              <a:gd name="connsiteY3" fmla="*/ 3395232 h 3395232"/>
              <a:gd name="connsiteX4" fmla="*/ 0 w 3233738"/>
              <a:gd name="connsiteY4" fmla="*/ 3395232 h 3395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738" h="3395232">
                <a:moveTo>
                  <a:pt x="0" y="0"/>
                </a:moveTo>
                <a:lnTo>
                  <a:pt x="1713267" y="0"/>
                </a:lnTo>
                <a:cubicBezTo>
                  <a:pt x="2553000" y="0"/>
                  <a:pt x="3233738" y="680738"/>
                  <a:pt x="3233738" y="1520471"/>
                </a:cubicBezTo>
                <a:lnTo>
                  <a:pt x="3233738" y="3395232"/>
                </a:lnTo>
                <a:lnTo>
                  <a:pt x="0" y="3395232"/>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
        <p:nvSpPr>
          <p:cNvPr id="5" name="Picture Placeholder 4">
            <a:extLst>
              <a:ext uri="{FF2B5EF4-FFF2-40B4-BE49-F238E27FC236}">
                <a16:creationId xmlns:a16="http://schemas.microsoft.com/office/drawing/2014/main" id="{6EC44B82-9EB7-6B4F-8CCC-28B0862BD064}"/>
              </a:ext>
            </a:extLst>
          </p:cNvPr>
          <p:cNvSpPr>
            <a:spLocks noGrp="1"/>
          </p:cNvSpPr>
          <p:nvPr>
            <p:ph type="pic" sz="quarter" idx="10"/>
          </p:nvPr>
        </p:nvSpPr>
        <p:spPr>
          <a:xfrm>
            <a:off x="723901" y="1176769"/>
            <a:ext cx="3233738" cy="3395232"/>
          </a:xfrm>
          <a:custGeom>
            <a:avLst/>
            <a:gdLst>
              <a:gd name="connsiteX0" fmla="*/ 0 w 3233738"/>
              <a:gd name="connsiteY0" fmla="*/ 0 h 3395232"/>
              <a:gd name="connsiteX1" fmla="*/ 1713267 w 3233738"/>
              <a:gd name="connsiteY1" fmla="*/ 0 h 3395232"/>
              <a:gd name="connsiteX2" fmla="*/ 3233738 w 3233738"/>
              <a:gd name="connsiteY2" fmla="*/ 1520471 h 3395232"/>
              <a:gd name="connsiteX3" fmla="*/ 3233738 w 3233738"/>
              <a:gd name="connsiteY3" fmla="*/ 3395232 h 3395232"/>
              <a:gd name="connsiteX4" fmla="*/ 0 w 3233738"/>
              <a:gd name="connsiteY4" fmla="*/ 3395232 h 3395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738" h="3395232">
                <a:moveTo>
                  <a:pt x="0" y="0"/>
                </a:moveTo>
                <a:lnTo>
                  <a:pt x="1713267" y="0"/>
                </a:lnTo>
                <a:cubicBezTo>
                  <a:pt x="2553000" y="0"/>
                  <a:pt x="3233738" y="680738"/>
                  <a:pt x="3233738" y="1520471"/>
                </a:cubicBezTo>
                <a:lnTo>
                  <a:pt x="3233738" y="3395232"/>
                </a:lnTo>
                <a:lnTo>
                  <a:pt x="0" y="3395232"/>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183097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crip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5C01BF-FA22-0045-A928-DEA283F0D9FD}"/>
              </a:ext>
            </a:extLst>
          </p:cNvPr>
          <p:cNvSpPr>
            <a:spLocks noGrp="1"/>
          </p:cNvSpPr>
          <p:nvPr>
            <p:ph type="pic" sz="quarter" idx="10"/>
          </p:nvPr>
        </p:nvSpPr>
        <p:spPr>
          <a:xfrm>
            <a:off x="5204517" y="500170"/>
            <a:ext cx="6455802" cy="5857660"/>
          </a:xfrm>
          <a:custGeom>
            <a:avLst/>
            <a:gdLst>
              <a:gd name="connsiteX0" fmla="*/ 0 w 6455802"/>
              <a:gd name="connsiteY0" fmla="*/ 0 h 5857660"/>
              <a:gd name="connsiteX1" fmla="*/ 4730780 w 6455802"/>
              <a:gd name="connsiteY1" fmla="*/ 0 h 5857660"/>
              <a:gd name="connsiteX2" fmla="*/ 6455802 w 6455802"/>
              <a:gd name="connsiteY2" fmla="*/ 1725022 h 5857660"/>
              <a:gd name="connsiteX3" fmla="*/ 6455802 w 6455802"/>
              <a:gd name="connsiteY3" fmla="*/ 5857660 h 5857660"/>
              <a:gd name="connsiteX4" fmla="*/ 0 w 6455802"/>
              <a:gd name="connsiteY4" fmla="*/ 5857660 h 585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02" h="5857660">
                <a:moveTo>
                  <a:pt x="0" y="0"/>
                </a:moveTo>
                <a:lnTo>
                  <a:pt x="4730780" y="0"/>
                </a:lnTo>
                <a:cubicBezTo>
                  <a:pt x="5683483" y="0"/>
                  <a:pt x="6455802" y="772319"/>
                  <a:pt x="6455802" y="1725022"/>
                </a:cubicBezTo>
                <a:lnTo>
                  <a:pt x="6455802" y="5857660"/>
                </a:lnTo>
                <a:lnTo>
                  <a:pt x="0" y="5857660"/>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2507201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scription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3F2A959-1705-AD42-ACBC-926EB789041B}"/>
              </a:ext>
            </a:extLst>
          </p:cNvPr>
          <p:cNvSpPr>
            <a:spLocks noGrp="1"/>
          </p:cNvSpPr>
          <p:nvPr>
            <p:ph type="pic" sz="quarter" idx="10"/>
          </p:nvPr>
        </p:nvSpPr>
        <p:spPr>
          <a:xfrm>
            <a:off x="0" y="0"/>
            <a:ext cx="3778624" cy="6858000"/>
          </a:xfrm>
          <a:custGeom>
            <a:avLst/>
            <a:gdLst>
              <a:gd name="connsiteX0" fmla="*/ 0 w 3778624"/>
              <a:gd name="connsiteY0" fmla="*/ 0 h 6858000"/>
              <a:gd name="connsiteX1" fmla="*/ 1996587 w 3778624"/>
              <a:gd name="connsiteY1" fmla="*/ 0 h 6858000"/>
              <a:gd name="connsiteX2" fmla="*/ 3778624 w 3778624"/>
              <a:gd name="connsiteY2" fmla="*/ 1782037 h 6858000"/>
              <a:gd name="connsiteX3" fmla="*/ 3778624 w 3778624"/>
              <a:gd name="connsiteY3" fmla="*/ 6858000 h 6858000"/>
              <a:gd name="connsiteX4" fmla="*/ 0 w 377862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624" h="6858000">
                <a:moveTo>
                  <a:pt x="0" y="0"/>
                </a:moveTo>
                <a:lnTo>
                  <a:pt x="1996587" y="0"/>
                </a:lnTo>
                <a:cubicBezTo>
                  <a:pt x="2980779" y="0"/>
                  <a:pt x="3778624" y="797845"/>
                  <a:pt x="3778624" y="1782037"/>
                </a:cubicBezTo>
                <a:lnTo>
                  <a:pt x="3778624" y="6858000"/>
                </a:lnTo>
                <a:lnTo>
                  <a:pt x="0" y="6858000"/>
                </a:lnTo>
                <a:close/>
              </a:path>
            </a:pathLst>
          </a:custGeom>
          <a:pattFill prst="pct5">
            <a:fgClr>
              <a:schemeClr val="accent1"/>
            </a:fgClr>
            <a:bgClr>
              <a:srgbClr val="F5D6D6"/>
            </a:bgClr>
          </a:pattFill>
        </p:spPr>
        <p:txBody>
          <a:bodyPr wrap="square" lIns="91440" tIns="91440" rIns="91440" bIns="91440">
            <a:no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1423493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9A2C1-868B-E048-BC42-05B15F482131}"/>
              </a:ext>
            </a:extLst>
          </p:cNvPr>
          <p:cNvSpPr>
            <a:spLocks noGrp="1"/>
          </p:cNvSpPr>
          <p:nvPr>
            <p:ph type="title"/>
          </p:nvPr>
        </p:nvSpPr>
        <p:spPr>
          <a:xfrm>
            <a:off x="533400" y="419099"/>
            <a:ext cx="11125200" cy="463985"/>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2E175A4-F8EA-2E4A-A9FC-8E6DA130CB25}"/>
              </a:ext>
            </a:extLst>
          </p:cNvPr>
          <p:cNvSpPr>
            <a:spLocks noGrp="1"/>
          </p:cNvSpPr>
          <p:nvPr>
            <p:ph type="body" idx="1"/>
          </p:nvPr>
        </p:nvSpPr>
        <p:spPr>
          <a:xfrm>
            <a:off x="533400" y="1460500"/>
            <a:ext cx="111252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FA472-F704-9D4A-AE43-BF8DA1CC6404}"/>
              </a:ext>
            </a:extLst>
          </p:cNvPr>
          <p:cNvSpPr>
            <a:spLocks noGrp="1"/>
          </p:cNvSpPr>
          <p:nvPr>
            <p:ph type="dt" sz="half" idx="2"/>
          </p:nvPr>
        </p:nvSpPr>
        <p:spPr>
          <a:xfrm>
            <a:off x="9896606" y="6445229"/>
            <a:ext cx="756781" cy="187367"/>
          </a:xfrm>
          <a:prstGeom prst="rect">
            <a:avLst/>
          </a:prstGeom>
        </p:spPr>
        <p:txBody>
          <a:bodyPr vert="horz" lIns="0" tIns="0" rIns="0" bIns="0" rtlCol="0" anchor="ctr"/>
          <a:lstStyle>
            <a:lvl1pPr algn="ctr">
              <a:defRPr sz="1000">
                <a:solidFill>
                  <a:schemeClr val="bg1">
                    <a:lumMod val="50000"/>
                  </a:schemeClr>
                </a:solidFill>
              </a:defRPr>
            </a:lvl1pPr>
          </a:lstStyle>
          <a:p>
            <a:fld id="{B2896C5E-20F6-5143-9F77-A8D16BC84A78}" type="datetimeFigureOut">
              <a:rPr lang="en-US" smtClean="0"/>
              <a:pPr/>
              <a:t>5/15/2023</a:t>
            </a:fld>
            <a:endParaRPr lang="en-US"/>
          </a:p>
        </p:txBody>
      </p:sp>
      <p:sp>
        <p:nvSpPr>
          <p:cNvPr id="5" name="Footer Placeholder 4">
            <a:extLst>
              <a:ext uri="{FF2B5EF4-FFF2-40B4-BE49-F238E27FC236}">
                <a16:creationId xmlns:a16="http://schemas.microsoft.com/office/drawing/2014/main" id="{F537EDD9-B49B-1342-9401-0E870BD269D0}"/>
              </a:ext>
            </a:extLst>
          </p:cNvPr>
          <p:cNvSpPr>
            <a:spLocks noGrp="1"/>
          </p:cNvSpPr>
          <p:nvPr>
            <p:ph type="ftr" sz="quarter" idx="3"/>
          </p:nvPr>
        </p:nvSpPr>
        <p:spPr>
          <a:xfrm>
            <a:off x="533399" y="6445229"/>
            <a:ext cx="9237947" cy="187367"/>
          </a:xfrm>
          <a:prstGeom prst="rect">
            <a:avLst/>
          </a:prstGeom>
        </p:spPr>
        <p:txBody>
          <a:bodyPr vert="horz" lIns="0" tIns="0" rIns="0" bIns="0" rtlCol="0" anchor="ctr"/>
          <a:lstStyle>
            <a:lvl1pPr algn="l">
              <a:defRPr sz="10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A80051E2-0E41-A34C-8D98-2FD15D190DD1}"/>
              </a:ext>
            </a:extLst>
          </p:cNvPr>
          <p:cNvSpPr>
            <a:spLocks noGrp="1"/>
          </p:cNvSpPr>
          <p:nvPr>
            <p:ph type="sldNum" sz="quarter" idx="4"/>
          </p:nvPr>
        </p:nvSpPr>
        <p:spPr>
          <a:xfrm>
            <a:off x="10778646" y="6445229"/>
            <a:ext cx="879953" cy="187367"/>
          </a:xfrm>
          <a:prstGeom prst="rect">
            <a:avLst/>
          </a:prstGeom>
        </p:spPr>
        <p:txBody>
          <a:bodyPr vert="horz" lIns="0" tIns="0" rIns="0" bIns="0" rtlCol="0" anchor="ctr"/>
          <a:lstStyle>
            <a:lvl1pPr algn="r">
              <a:defRPr sz="1000">
                <a:solidFill>
                  <a:schemeClr val="bg1">
                    <a:lumMod val="50000"/>
                  </a:schemeClr>
                </a:solidFill>
              </a:defRPr>
            </a:lvl1pPr>
          </a:lstStyle>
          <a:p>
            <a:fld id="{914EC2E2-0820-654D-85EB-EBA0A2E7E8B4}" type="slidenum">
              <a:rPr lang="en-US" smtClean="0"/>
              <a:pPr/>
              <a:t>‹#›</a:t>
            </a:fld>
            <a:endParaRPr lang="en-US"/>
          </a:p>
        </p:txBody>
      </p:sp>
    </p:spTree>
    <p:extLst>
      <p:ext uri="{BB962C8B-B14F-4D97-AF65-F5344CB8AC3E}">
        <p14:creationId xmlns:p14="http://schemas.microsoft.com/office/powerpoint/2010/main" val="391422578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 userDrawn="1">
          <p15:clr>
            <a:srgbClr val="F26B43"/>
          </p15:clr>
        </p15:guide>
        <p15:guide id="3" pos="7344" userDrawn="1">
          <p15:clr>
            <a:srgbClr val="F26B43"/>
          </p15:clr>
        </p15:guide>
        <p15:guide id="4" orient="horz" pos="264" userDrawn="1">
          <p15:clr>
            <a:srgbClr val="F26B43"/>
          </p15:clr>
        </p15:guide>
        <p15:guide id="5" orient="horz" pos="3888" userDrawn="1">
          <p15:clr>
            <a:srgbClr val="F26B43"/>
          </p15:clr>
        </p15:guide>
        <p15:guide id="6" orient="horz" pos="4056" userDrawn="1">
          <p15:clr>
            <a:srgbClr val="F26B43"/>
          </p15:clr>
        </p15:guide>
        <p15:guide id="7" pos="456" userDrawn="1">
          <p15:clr>
            <a:srgbClr val="F26B43"/>
          </p15:clr>
        </p15:guide>
        <p15:guide id="8" pos="72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svg"/><Relationship Id="rId7" Type="http://schemas.openxmlformats.org/officeDocument/2006/relationships/hyperlink" Target="https://creativecommons.org/licenses/by-nc-sa/3.0/" TargetMode="External"/><Relationship Id="rId2"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hyperlink" Target="https://www.rassegnastampaperbambini.it/contatti/" TargetMode="Externa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twitter.com/VTCals" TargetMode="External"/><Relationship Id="rId2" Type="http://schemas.openxmlformats.org/officeDocument/2006/relationships/image" Target="../media/image4.png"/><Relationship Id="rId1" Type="http://schemas.openxmlformats.org/officeDocument/2006/relationships/slideLayout" Target="../slideLayouts/slideLayout30.xml"/><Relationship Id="rId5" Type="http://schemas.openxmlformats.org/officeDocument/2006/relationships/hyperlink" Target="https://twitter.com/VTCALSGlobal" TargetMode="External"/><Relationship Id="rId4" Type="http://schemas.openxmlformats.org/officeDocument/2006/relationships/hyperlink" Target="https://www.linkedin.com/school/college-of-agriculture-and-life-sciences-at-virginia-tech/"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globalagriculturalproductivity.org/impact-of-blockchain-on-food-insecurity/" TargetMode="External"/><Relationship Id="rId3" Type="http://schemas.openxmlformats.org/officeDocument/2006/relationships/image" Target="../media/image4.png"/><Relationship Id="rId7" Type="http://schemas.openxmlformats.org/officeDocument/2006/relationships/hyperlink" Target="https://www.disruptionbanking.com/2022/02/28/kenya-turns-to-blockchain-to-improve-farmer-incomes-food-supply-chains/" TargetMode="External"/><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hyperlink" Target="https://laserpulse.org/2022/01/leveraging-blockchain-to-transform-the-african-indigenous-vegetable-aiv-value-chain-in-western-kenya/" TargetMode="External"/><Relationship Id="rId4" Type="http://schemas.openxmlformats.org/officeDocument/2006/relationships/hyperlink" Target="https://vtx.vt.edu/articles/2021/06/outreach-blockchainKenyafoodsecurity.html" TargetMode="External"/><Relationship Id="rId9" Type="http://schemas.openxmlformats.org/officeDocument/2006/relationships/hyperlink" Target="https://vtx.vt.edu/articles/2021/11/feature-Africa-adapting-innovations.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virginiatech-my.sharepoint.com/personal/jlagnew_vt_edu/Documents/Documents/CALS%20Global/Blockchain%20in%20Agriculture/Communications/The%20Veggie%20Connection/_Veggie%20Connection%20Social%20Media%20Post.png" TargetMode="External"/><Relationship Id="rId7" Type="http://schemas.openxmlformats.org/officeDocument/2006/relationships/hyperlink" Target="https://virginiatech-my.sharepoint.com/personal/jlagnew_vt_edu/Documents/Documents/CALS%20Global/Blockchain%20in%20Agriculture/Communications/The%20Veggie%20Connection/Storytelling%20and%20Research%20Social%20Media.png" TargetMode="Externa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virginiatech-my.sharepoint.com/personal/jlagnew_vt_edu/Documents/Documents/CALS%20Global/Blockchain%20in%20Agriculture/Communications/The%20Veggie%20Connection/Digital%20Women%20Post.png"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hyperlink" Target="https://hdl.handle.net/10919/110444" TargetMode="Externa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hdl.handle.net/10919/111503" TargetMode="External"/><Relationship Id="rId4" Type="http://schemas.openxmlformats.org/officeDocument/2006/relationships/hyperlink" Target="http://hdl.handle.net/10919/11135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kakamega.go.k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D0E87C6-3EBE-6447-D318-A6EBB7103BE1}"/>
              </a:ext>
            </a:extLst>
          </p:cNvPr>
          <p:cNvPicPr>
            <a:picLocks noGrp="1" noChangeAspect="1"/>
          </p:cNvPicPr>
          <p:nvPr>
            <p:ph type="pic" sz="quarter" idx="10"/>
          </p:nvPr>
        </p:nvPicPr>
        <p:blipFill rotWithShape="1">
          <a:blip r:embed="rId2"/>
          <a:srcRect b="25412"/>
          <a:stretch/>
        </p:blipFill>
        <p:spPr>
          <a:xfrm>
            <a:off x="-53009" y="-103133"/>
            <a:ext cx="12443792" cy="696113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Round Same-side Corner of Rectangle 2">
            <a:extLst>
              <a:ext uri="{FF2B5EF4-FFF2-40B4-BE49-F238E27FC236}">
                <a16:creationId xmlns:a16="http://schemas.microsoft.com/office/drawing/2014/main" id="{AB17EDB2-3BCA-D612-C5E1-A249F9B4AA23}"/>
              </a:ext>
            </a:extLst>
          </p:cNvPr>
          <p:cNvSpPr/>
          <p:nvPr/>
        </p:nvSpPr>
        <p:spPr>
          <a:xfrm rot="16200000">
            <a:off x="5879979" y="-159899"/>
            <a:ext cx="4811002" cy="7813040"/>
          </a:xfrm>
          <a:prstGeom prst="round2SameRect">
            <a:avLst>
              <a:gd name="adj1" fmla="val 21372"/>
              <a:gd name="adj2" fmla="val 0"/>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D6C2FF-08A3-19D3-5F43-0ABFC85CFE94}"/>
              </a:ext>
            </a:extLst>
          </p:cNvPr>
          <p:cNvSpPr txBox="1"/>
          <p:nvPr/>
        </p:nvSpPr>
        <p:spPr>
          <a:xfrm>
            <a:off x="5384312" y="3920488"/>
            <a:ext cx="6304104" cy="553998"/>
          </a:xfrm>
          <a:prstGeom prst="rect">
            <a:avLst/>
          </a:prstGeom>
          <a:noFill/>
        </p:spPr>
        <p:txBody>
          <a:bodyPr wrap="square" lIns="0" tIns="0" rIns="0" bIns="0" rtlCol="0" anchor="ctr">
            <a:spAutoFit/>
          </a:bodyPr>
          <a:lstStyle/>
          <a:p>
            <a:pPr algn="l"/>
            <a:r>
              <a:rPr lang="en-US" sz="3600" b="1" i="0" dirty="0">
                <a:solidFill>
                  <a:srgbClr val="FFFFFF"/>
                </a:solidFill>
                <a:effectLst/>
                <a:latin typeface="Acherus Grotesque" panose="02000505000000020004" pitchFamily="2" charset="77"/>
              </a:rPr>
              <a:t>The Vegetable Connection</a:t>
            </a:r>
            <a:endParaRPr lang="en-US" sz="3600" b="1" i="0" dirty="0">
              <a:solidFill>
                <a:srgbClr val="E77721"/>
              </a:solidFill>
              <a:effectLst/>
              <a:latin typeface="Acherus Grotesque" panose="02000505000000020004" pitchFamily="2" charset="77"/>
            </a:endParaRPr>
          </a:p>
        </p:txBody>
      </p:sp>
      <p:pic>
        <p:nvPicPr>
          <p:cNvPr id="6" name="Picture 5" descr="Icon&#10;&#10;Description automatically generated">
            <a:extLst>
              <a:ext uri="{FF2B5EF4-FFF2-40B4-BE49-F238E27FC236}">
                <a16:creationId xmlns:a16="http://schemas.microsoft.com/office/drawing/2014/main" id="{4D600295-57C6-F05F-57C7-711E533C5946}"/>
              </a:ext>
            </a:extLst>
          </p:cNvPr>
          <p:cNvPicPr>
            <a:picLocks noChangeAspect="1"/>
          </p:cNvPicPr>
          <p:nvPr/>
        </p:nvPicPr>
        <p:blipFill>
          <a:blip r:embed="rId3"/>
          <a:stretch>
            <a:fillRect/>
          </a:stretch>
        </p:blipFill>
        <p:spPr>
          <a:xfrm>
            <a:off x="10551855" y="705878"/>
            <a:ext cx="1399328" cy="1399328"/>
          </a:xfrm>
          <a:prstGeom prst="rect">
            <a:avLst/>
          </a:prstGeom>
        </p:spPr>
      </p:pic>
      <p:sp>
        <p:nvSpPr>
          <p:cNvPr id="9" name="TextBox 8">
            <a:extLst>
              <a:ext uri="{FF2B5EF4-FFF2-40B4-BE49-F238E27FC236}">
                <a16:creationId xmlns:a16="http://schemas.microsoft.com/office/drawing/2014/main" id="{648B802B-12D8-A7BC-C5AC-39B69C41A620}"/>
              </a:ext>
            </a:extLst>
          </p:cNvPr>
          <p:cNvSpPr txBox="1"/>
          <p:nvPr/>
        </p:nvSpPr>
        <p:spPr>
          <a:xfrm>
            <a:off x="5457199" y="4523898"/>
            <a:ext cx="6304105" cy="492443"/>
          </a:xfrm>
          <a:prstGeom prst="rect">
            <a:avLst/>
          </a:prstGeom>
          <a:noFill/>
        </p:spPr>
        <p:txBody>
          <a:bodyPr wrap="square" lIns="0" tIns="0" rIns="0" bIns="0" rtlCol="0" anchor="ctr">
            <a:spAutoFit/>
          </a:bodyPr>
          <a:lstStyle/>
          <a:p>
            <a:r>
              <a:rPr lang="en-US" sz="3200" b="1" dirty="0">
                <a:solidFill>
                  <a:schemeClr val="accent3"/>
                </a:solidFill>
                <a:latin typeface="Acherus Grotesque"/>
              </a:rPr>
              <a:t>PRESS KIT</a:t>
            </a:r>
            <a:endParaRPr lang="en-US" dirty="0"/>
          </a:p>
        </p:txBody>
      </p:sp>
      <p:pic>
        <p:nvPicPr>
          <p:cNvPr id="14" name="Picture 13" descr="A picture containing text&#10;&#10;Description automatically generated">
            <a:extLst>
              <a:ext uri="{FF2B5EF4-FFF2-40B4-BE49-F238E27FC236}">
                <a16:creationId xmlns:a16="http://schemas.microsoft.com/office/drawing/2014/main" id="{46595540-3E54-806E-1498-184106750461}"/>
              </a:ext>
            </a:extLst>
          </p:cNvPr>
          <p:cNvPicPr>
            <a:picLocks noChangeAspect="1"/>
          </p:cNvPicPr>
          <p:nvPr/>
        </p:nvPicPr>
        <p:blipFill rotWithShape="1">
          <a:blip r:embed="rId4"/>
          <a:srcRect l="18835" r="47399"/>
          <a:stretch/>
        </p:blipFill>
        <p:spPr>
          <a:xfrm>
            <a:off x="4378960" y="2344667"/>
            <a:ext cx="2650436" cy="981201"/>
          </a:xfrm>
          <a:prstGeom prst="rect">
            <a:avLst/>
          </a:prstGeom>
        </p:spPr>
      </p:pic>
    </p:spTree>
    <p:extLst>
      <p:ext uri="{BB962C8B-B14F-4D97-AF65-F5344CB8AC3E}">
        <p14:creationId xmlns:p14="http://schemas.microsoft.com/office/powerpoint/2010/main" val="169812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819295-DC66-014F-9B3F-3635406B9292}"/>
              </a:ext>
            </a:extLst>
          </p:cNvPr>
          <p:cNvSpPr txBox="1"/>
          <p:nvPr/>
        </p:nvSpPr>
        <p:spPr>
          <a:xfrm>
            <a:off x="1664814" y="2613689"/>
            <a:ext cx="3762375" cy="1735154"/>
          </a:xfrm>
          <a:prstGeom prst="rect">
            <a:avLst/>
          </a:prstGeom>
          <a:noFill/>
        </p:spPr>
        <p:txBody>
          <a:bodyPr wrap="none" lIns="0" tIns="0" rIns="0" bIns="0" rtlCol="0" anchor="b">
            <a:noAutofit/>
          </a:bodyPr>
          <a:lstStyle/>
          <a:p>
            <a:r>
              <a:rPr lang="en-US" sz="3600" b="1">
                <a:solidFill>
                  <a:schemeClr val="accent1"/>
                </a:solidFill>
                <a:latin typeface="Acherus Grotesque" panose="02000505000000020004" pitchFamily="2" charset="77"/>
              </a:rPr>
              <a:t>Assets in</a:t>
            </a:r>
          </a:p>
          <a:p>
            <a:r>
              <a:rPr lang="en-US" sz="3600" b="1">
                <a:solidFill>
                  <a:schemeClr val="accent2"/>
                </a:solidFill>
                <a:latin typeface="Acherus Grotesque" panose="02000505000000020004" pitchFamily="2" charset="77"/>
              </a:rPr>
              <a:t>This Toolkit</a:t>
            </a:r>
          </a:p>
        </p:txBody>
      </p:sp>
      <p:sp>
        <p:nvSpPr>
          <p:cNvPr id="3" name="TextBox 2">
            <a:extLst>
              <a:ext uri="{FF2B5EF4-FFF2-40B4-BE49-F238E27FC236}">
                <a16:creationId xmlns:a16="http://schemas.microsoft.com/office/drawing/2014/main" id="{09E67E38-B2E6-EB4A-B406-E428EDCBDCF9}"/>
              </a:ext>
            </a:extLst>
          </p:cNvPr>
          <p:cNvSpPr txBox="1"/>
          <p:nvPr/>
        </p:nvSpPr>
        <p:spPr>
          <a:xfrm>
            <a:off x="1675960" y="4524589"/>
            <a:ext cx="3762375" cy="1135185"/>
          </a:xfrm>
          <a:prstGeom prst="rect">
            <a:avLst/>
          </a:prstGeom>
          <a:noFill/>
        </p:spPr>
        <p:txBody>
          <a:bodyPr wrap="square" lIns="0" tIns="0" rIns="0" bIns="0" rtlCol="0" anchor="t">
            <a:noAutofit/>
          </a:bodyPr>
          <a:lstStyle/>
          <a:p>
            <a:r>
              <a:rPr lang="en-US" sz="1600" dirty="0">
                <a:solidFill>
                  <a:schemeClr val="tx1">
                    <a:lumMod val="75000"/>
                    <a:lumOff val="25000"/>
                  </a:schemeClr>
                </a:solidFill>
                <a:latin typeface="Crimson Text"/>
                <a:ea typeface="Roboto Light"/>
              </a:rPr>
              <a:t>Please find information and linked assets available for download.</a:t>
            </a:r>
            <a:endParaRPr lang="en-US" sz="1600" b="1" dirty="0">
              <a:solidFill>
                <a:schemeClr val="tx1">
                  <a:lumMod val="75000"/>
                  <a:lumOff val="25000"/>
                </a:schemeClr>
              </a:solidFill>
              <a:latin typeface="Crimson Text"/>
              <a:ea typeface="Roboto Light"/>
            </a:endParaRPr>
          </a:p>
        </p:txBody>
      </p:sp>
      <p:sp>
        <p:nvSpPr>
          <p:cNvPr id="30" name="TextBox 29">
            <a:extLst>
              <a:ext uri="{FF2B5EF4-FFF2-40B4-BE49-F238E27FC236}">
                <a16:creationId xmlns:a16="http://schemas.microsoft.com/office/drawing/2014/main" id="{2C4FDFBF-AFE7-6142-B1DB-924887C19691}"/>
              </a:ext>
            </a:extLst>
          </p:cNvPr>
          <p:cNvSpPr txBox="1"/>
          <p:nvPr/>
        </p:nvSpPr>
        <p:spPr>
          <a:xfrm>
            <a:off x="6189167" y="1133598"/>
            <a:ext cx="3279775" cy="444500"/>
          </a:xfrm>
          <a:prstGeom prst="round1Rect">
            <a:avLst>
              <a:gd name="adj" fmla="val 50000"/>
            </a:avLst>
          </a:prstGeom>
          <a:solidFill>
            <a:schemeClr val="accent1"/>
          </a:solidFill>
        </p:spPr>
        <p:txBody>
          <a:bodyPr wrap="square" lIns="182880" tIns="91440" rIns="182880" bIns="91440" rtlCol="0" anchor="ctr">
            <a:noAutofit/>
          </a:bodyPr>
          <a:lstStyle/>
          <a:p>
            <a:r>
              <a:rPr lang="en-US" b="1">
                <a:solidFill>
                  <a:schemeClr val="bg1"/>
                </a:solidFill>
                <a:latin typeface="Acherus Grotesque" panose="02000505000000020004" pitchFamily="2" charset="77"/>
              </a:rPr>
              <a:t>Information</a:t>
            </a:r>
          </a:p>
        </p:txBody>
      </p:sp>
      <p:sp>
        <p:nvSpPr>
          <p:cNvPr id="32" name="TextBox 31">
            <a:hlinkClick r:id="" action="ppaction://noaction"/>
            <a:extLst>
              <a:ext uri="{FF2B5EF4-FFF2-40B4-BE49-F238E27FC236}">
                <a16:creationId xmlns:a16="http://schemas.microsoft.com/office/drawing/2014/main" id="{3FABEE5D-E432-624E-A152-2665787F7C9C}"/>
              </a:ext>
            </a:extLst>
          </p:cNvPr>
          <p:cNvSpPr txBox="1"/>
          <p:nvPr/>
        </p:nvSpPr>
        <p:spPr>
          <a:xfrm>
            <a:off x="6605385" y="1702030"/>
            <a:ext cx="4554538" cy="444500"/>
          </a:xfrm>
          <a:prstGeom prst="round1Rect">
            <a:avLst>
              <a:gd name="adj" fmla="val 50000"/>
            </a:avLst>
          </a:prstGeom>
          <a:solidFill>
            <a:schemeClr val="accent2"/>
          </a:solidFill>
        </p:spPr>
        <p:txBody>
          <a:bodyPr wrap="square" lIns="182880" tIns="91440" rIns="182880" bIns="91440" rtlCol="0" anchor="ctr">
            <a:noAutofit/>
          </a:bodyPr>
          <a:lstStyle/>
          <a:p>
            <a:r>
              <a:rPr lang="en-US" sz="1600" b="1" dirty="0">
                <a:solidFill>
                  <a:schemeClr val="bg1"/>
                </a:solidFill>
                <a:latin typeface="Acherus Grotesque" panose="02000505000000020004" pitchFamily="2" charset="77"/>
              </a:rPr>
              <a:t>Key Points</a:t>
            </a:r>
          </a:p>
        </p:txBody>
      </p:sp>
      <p:sp>
        <p:nvSpPr>
          <p:cNvPr id="34" name="TextBox 33">
            <a:hlinkClick r:id="" action="ppaction://noaction"/>
            <a:extLst>
              <a:ext uri="{FF2B5EF4-FFF2-40B4-BE49-F238E27FC236}">
                <a16:creationId xmlns:a16="http://schemas.microsoft.com/office/drawing/2014/main" id="{66F9DD90-2276-8143-807F-BD4CDB406E81}"/>
              </a:ext>
            </a:extLst>
          </p:cNvPr>
          <p:cNvSpPr txBox="1"/>
          <p:nvPr/>
        </p:nvSpPr>
        <p:spPr>
          <a:xfrm>
            <a:off x="6605385" y="2257655"/>
            <a:ext cx="4554538" cy="444500"/>
          </a:xfrm>
          <a:prstGeom prst="round1Rect">
            <a:avLst>
              <a:gd name="adj" fmla="val 50000"/>
            </a:avLst>
          </a:prstGeom>
          <a:solidFill>
            <a:schemeClr val="accent2"/>
          </a:solidFill>
        </p:spPr>
        <p:txBody>
          <a:bodyPr wrap="square" lIns="182880" tIns="91440" rIns="182880" bIns="91440" rtlCol="0" anchor="ctr">
            <a:noAutofit/>
          </a:bodyPr>
          <a:lstStyle/>
          <a:p>
            <a:r>
              <a:rPr lang="en-US" sz="1600" b="1" dirty="0">
                <a:solidFill>
                  <a:schemeClr val="bg1"/>
                </a:solidFill>
                <a:latin typeface="Acherus Grotesque"/>
              </a:rPr>
              <a:t>Social media handles and hashtags</a:t>
            </a:r>
            <a:endParaRPr lang="en-US" sz="1600" b="1" dirty="0">
              <a:solidFill>
                <a:schemeClr val="bg1"/>
              </a:solidFill>
              <a:latin typeface="Acherus Grotesque" panose="02000505000000020004" pitchFamily="2" charset="77"/>
            </a:endParaRPr>
          </a:p>
        </p:txBody>
      </p:sp>
      <p:sp>
        <p:nvSpPr>
          <p:cNvPr id="36" name="TextBox 35">
            <a:hlinkClick r:id="" action="ppaction://noaction"/>
            <a:extLst>
              <a:ext uri="{FF2B5EF4-FFF2-40B4-BE49-F238E27FC236}">
                <a16:creationId xmlns:a16="http://schemas.microsoft.com/office/drawing/2014/main" id="{286A7C4B-2DE4-2244-A898-4DF4C8E78FF2}"/>
              </a:ext>
            </a:extLst>
          </p:cNvPr>
          <p:cNvSpPr txBox="1"/>
          <p:nvPr/>
        </p:nvSpPr>
        <p:spPr>
          <a:xfrm>
            <a:off x="6605385" y="2813280"/>
            <a:ext cx="4554538" cy="444500"/>
          </a:xfrm>
          <a:prstGeom prst="round1Rect">
            <a:avLst>
              <a:gd name="adj" fmla="val 50000"/>
            </a:avLst>
          </a:prstGeom>
          <a:solidFill>
            <a:schemeClr val="accent2"/>
          </a:solidFill>
        </p:spPr>
        <p:txBody>
          <a:bodyPr wrap="square" lIns="182880" tIns="91440" rIns="182880" bIns="91440" rtlCol="0" anchor="ctr">
            <a:noAutofit/>
          </a:bodyPr>
          <a:lstStyle/>
          <a:p>
            <a:r>
              <a:rPr lang="en-US" sz="1600" b="1" dirty="0">
                <a:solidFill>
                  <a:schemeClr val="bg1"/>
                </a:solidFill>
                <a:latin typeface="Acherus Grotesque" panose="02000505000000020004" pitchFamily="2" charset="77"/>
              </a:rPr>
              <a:t>Press Releases and News</a:t>
            </a:r>
          </a:p>
        </p:txBody>
      </p:sp>
      <p:sp>
        <p:nvSpPr>
          <p:cNvPr id="38" name="TextBox 37">
            <a:extLst>
              <a:ext uri="{FF2B5EF4-FFF2-40B4-BE49-F238E27FC236}">
                <a16:creationId xmlns:a16="http://schemas.microsoft.com/office/drawing/2014/main" id="{54F7EACD-7803-FC45-8D07-8577189A37DF}"/>
              </a:ext>
            </a:extLst>
          </p:cNvPr>
          <p:cNvSpPr txBox="1"/>
          <p:nvPr/>
        </p:nvSpPr>
        <p:spPr>
          <a:xfrm>
            <a:off x="6189167" y="3535592"/>
            <a:ext cx="3279775" cy="444500"/>
          </a:xfrm>
          <a:prstGeom prst="round1Rect">
            <a:avLst>
              <a:gd name="adj" fmla="val 50000"/>
            </a:avLst>
          </a:prstGeom>
          <a:solidFill>
            <a:schemeClr val="accent1"/>
          </a:solidFill>
        </p:spPr>
        <p:txBody>
          <a:bodyPr wrap="square" lIns="182880" tIns="91440" rIns="182880" bIns="91440" rtlCol="0" anchor="ctr">
            <a:noAutofit/>
          </a:bodyPr>
          <a:lstStyle/>
          <a:p>
            <a:r>
              <a:rPr lang="en-US" b="1">
                <a:solidFill>
                  <a:schemeClr val="bg1"/>
                </a:solidFill>
                <a:latin typeface="Acherus Grotesque" panose="02000505000000020004" pitchFamily="2" charset="77"/>
              </a:rPr>
              <a:t>Downloads and resources</a:t>
            </a:r>
          </a:p>
        </p:txBody>
      </p:sp>
      <p:pic>
        <p:nvPicPr>
          <p:cNvPr id="40" name="Picture 39" descr="Background pattern&#10;&#10;Description automatically generated">
            <a:extLst>
              <a:ext uri="{FF2B5EF4-FFF2-40B4-BE49-F238E27FC236}">
                <a16:creationId xmlns:a16="http://schemas.microsoft.com/office/drawing/2014/main" id="{474BF174-D45E-FEF3-295F-77CF605F95D7}"/>
              </a:ext>
            </a:extLst>
          </p:cNvPr>
          <p:cNvPicPr>
            <a:picLocks noChangeAspect="1"/>
          </p:cNvPicPr>
          <p:nvPr/>
        </p:nvPicPr>
        <p:blipFill>
          <a:blip r:embed="rId2"/>
          <a:stretch>
            <a:fillRect/>
          </a:stretch>
        </p:blipFill>
        <p:spPr>
          <a:xfrm>
            <a:off x="1669194" y="923705"/>
            <a:ext cx="1356544" cy="1356544"/>
          </a:xfrm>
          <a:prstGeom prst="rect">
            <a:avLst/>
          </a:prstGeom>
        </p:spPr>
      </p:pic>
      <p:sp>
        <p:nvSpPr>
          <p:cNvPr id="15" name="TextBox 14">
            <a:hlinkClick r:id="" action="ppaction://noaction"/>
            <a:extLst>
              <a:ext uri="{FF2B5EF4-FFF2-40B4-BE49-F238E27FC236}">
                <a16:creationId xmlns:a16="http://schemas.microsoft.com/office/drawing/2014/main" id="{E1E38181-8D87-0B53-A882-BF4AD06DF3AF}"/>
              </a:ext>
            </a:extLst>
          </p:cNvPr>
          <p:cNvSpPr txBox="1"/>
          <p:nvPr/>
        </p:nvSpPr>
        <p:spPr>
          <a:xfrm>
            <a:off x="6605385" y="4104024"/>
            <a:ext cx="4554538" cy="444500"/>
          </a:xfrm>
          <a:prstGeom prst="round1Rect">
            <a:avLst>
              <a:gd name="adj" fmla="val 50000"/>
            </a:avLst>
          </a:prstGeom>
          <a:solidFill>
            <a:schemeClr val="accent2"/>
          </a:solidFill>
        </p:spPr>
        <p:txBody>
          <a:bodyPr wrap="square" lIns="182880" tIns="91440" rIns="182880" bIns="91440" rtlCol="0" anchor="ctr">
            <a:noAutofit/>
          </a:bodyPr>
          <a:lstStyle/>
          <a:p>
            <a:r>
              <a:rPr lang="en-US" b="1" dirty="0">
                <a:solidFill>
                  <a:schemeClr val="bg1"/>
                </a:solidFill>
                <a:latin typeface="Acherus Grotesque" panose="02000505000000020004" pitchFamily="2" charset="77"/>
              </a:rPr>
              <a:t>Sample social media posts</a:t>
            </a:r>
          </a:p>
        </p:txBody>
      </p:sp>
      <p:sp>
        <p:nvSpPr>
          <p:cNvPr id="16" name="TextBox 15">
            <a:hlinkClick r:id="" action="ppaction://noaction"/>
            <a:extLst>
              <a:ext uri="{FF2B5EF4-FFF2-40B4-BE49-F238E27FC236}">
                <a16:creationId xmlns:a16="http://schemas.microsoft.com/office/drawing/2014/main" id="{A69FACCB-047B-6D0C-A0A1-8E8C76C8578E}"/>
              </a:ext>
            </a:extLst>
          </p:cNvPr>
          <p:cNvSpPr txBox="1"/>
          <p:nvPr/>
        </p:nvSpPr>
        <p:spPr>
          <a:xfrm>
            <a:off x="6605385" y="4659649"/>
            <a:ext cx="4554538" cy="444500"/>
          </a:xfrm>
          <a:prstGeom prst="round1Rect">
            <a:avLst>
              <a:gd name="adj" fmla="val 50000"/>
            </a:avLst>
          </a:prstGeom>
          <a:solidFill>
            <a:schemeClr val="accent2"/>
          </a:solidFill>
        </p:spPr>
        <p:txBody>
          <a:bodyPr wrap="square" lIns="182880" tIns="91440" rIns="182880" bIns="91440" rtlCol="0" anchor="ctr">
            <a:noAutofit/>
          </a:bodyPr>
          <a:lstStyle/>
          <a:p>
            <a:r>
              <a:rPr lang="en-US" b="1" dirty="0">
                <a:solidFill>
                  <a:schemeClr val="bg1"/>
                </a:solidFill>
                <a:latin typeface="Acherus Grotesque"/>
              </a:rPr>
              <a:t>Project research</a:t>
            </a:r>
            <a:endParaRPr lang="en-US" b="1" dirty="0">
              <a:solidFill>
                <a:schemeClr val="bg1"/>
              </a:solidFill>
              <a:latin typeface="Acherus Grotesque" panose="02000505000000020004" pitchFamily="2" charset="77"/>
            </a:endParaRPr>
          </a:p>
        </p:txBody>
      </p:sp>
      <p:sp>
        <p:nvSpPr>
          <p:cNvPr id="5" name="TextBox 4">
            <a:hlinkClick r:id="" action="ppaction://noaction"/>
            <a:extLst>
              <a:ext uri="{FF2B5EF4-FFF2-40B4-BE49-F238E27FC236}">
                <a16:creationId xmlns:a16="http://schemas.microsoft.com/office/drawing/2014/main" id="{98C56130-D440-14EE-F583-AAD5730FF43D}"/>
              </a:ext>
            </a:extLst>
          </p:cNvPr>
          <p:cNvSpPr txBox="1"/>
          <p:nvPr/>
        </p:nvSpPr>
        <p:spPr>
          <a:xfrm>
            <a:off x="6605385" y="5215274"/>
            <a:ext cx="4554538" cy="444500"/>
          </a:xfrm>
          <a:prstGeom prst="round1Rect">
            <a:avLst>
              <a:gd name="adj" fmla="val 50000"/>
            </a:avLst>
          </a:prstGeom>
          <a:solidFill>
            <a:schemeClr val="accent2"/>
          </a:solidFill>
        </p:spPr>
        <p:txBody>
          <a:bodyPr wrap="square" lIns="182880" tIns="91440" rIns="182880" bIns="91440" rtlCol="0" anchor="ctr">
            <a:noAutofit/>
          </a:bodyPr>
          <a:lstStyle/>
          <a:p>
            <a:r>
              <a:rPr lang="en-US" b="1" dirty="0">
                <a:solidFill>
                  <a:schemeClr val="bg1"/>
                </a:solidFill>
                <a:latin typeface="Acherus Grotesque"/>
              </a:rPr>
              <a:t>Film location</a:t>
            </a:r>
          </a:p>
        </p:txBody>
      </p:sp>
    </p:spTree>
    <p:extLst>
      <p:ext uri="{BB962C8B-B14F-4D97-AF65-F5344CB8AC3E}">
        <p14:creationId xmlns:p14="http://schemas.microsoft.com/office/powerpoint/2010/main" val="13872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0996B1-0121-A63F-6BEA-9DFA9F5D53DA}"/>
              </a:ext>
            </a:extLst>
          </p:cNvPr>
          <p:cNvSpPr txBox="1"/>
          <p:nvPr/>
        </p:nvSpPr>
        <p:spPr>
          <a:xfrm>
            <a:off x="723899" y="864296"/>
            <a:ext cx="3304403" cy="578727"/>
          </a:xfrm>
          <a:prstGeom prst="rect">
            <a:avLst/>
          </a:prstGeom>
          <a:noFill/>
        </p:spPr>
        <p:txBody>
          <a:bodyPr wrap="none" lIns="0" tIns="0" rIns="0" bIns="0" rtlCol="0" anchor="b">
            <a:noAutofit/>
          </a:bodyPr>
          <a:lstStyle/>
          <a:p>
            <a:r>
              <a:rPr lang="en-US" sz="3600" b="1">
                <a:solidFill>
                  <a:schemeClr val="accent1"/>
                </a:solidFill>
                <a:latin typeface="Acherus Grotesque"/>
              </a:rPr>
              <a:t>Key </a:t>
            </a:r>
            <a:r>
              <a:rPr lang="en-US" sz="3600" b="1">
                <a:solidFill>
                  <a:schemeClr val="accent2"/>
                </a:solidFill>
                <a:latin typeface="Acherus Grotesque"/>
              </a:rPr>
              <a:t>Points</a:t>
            </a:r>
            <a:endParaRPr lang="en-US" sz="3600" b="1">
              <a:solidFill>
                <a:schemeClr val="accent2"/>
              </a:solidFill>
              <a:latin typeface="Acherus Grotesque" panose="02000505000000020004" pitchFamily="2" charset="77"/>
            </a:endParaRPr>
          </a:p>
        </p:txBody>
      </p:sp>
      <p:sp>
        <p:nvSpPr>
          <p:cNvPr id="6" name="Round Single Corner of Rectangle 3">
            <a:extLst>
              <a:ext uri="{FF2B5EF4-FFF2-40B4-BE49-F238E27FC236}">
                <a16:creationId xmlns:a16="http://schemas.microsoft.com/office/drawing/2014/main" id="{88B6C6BE-1BB8-4981-F688-33C62EBAE3DA}"/>
              </a:ext>
            </a:extLst>
          </p:cNvPr>
          <p:cNvSpPr/>
          <p:nvPr/>
        </p:nvSpPr>
        <p:spPr>
          <a:xfrm>
            <a:off x="4123518" y="5007725"/>
            <a:ext cx="7359303" cy="1209329"/>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81DB7A-805A-A641-F5A9-BCC7D31985AD}"/>
              </a:ext>
            </a:extLst>
          </p:cNvPr>
          <p:cNvSpPr/>
          <p:nvPr/>
        </p:nvSpPr>
        <p:spPr>
          <a:xfrm>
            <a:off x="4123519" y="6217053"/>
            <a:ext cx="7359303" cy="104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of Rectangle 5">
            <a:extLst>
              <a:ext uri="{FF2B5EF4-FFF2-40B4-BE49-F238E27FC236}">
                <a16:creationId xmlns:a16="http://schemas.microsoft.com/office/drawing/2014/main" id="{3E44D0DF-9426-B0BE-329D-34C013CCE8FD}"/>
              </a:ext>
            </a:extLst>
          </p:cNvPr>
          <p:cNvSpPr/>
          <p:nvPr/>
        </p:nvSpPr>
        <p:spPr>
          <a:xfrm>
            <a:off x="4117473" y="640947"/>
            <a:ext cx="7365350" cy="1484468"/>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9BA6BC-A332-E4F0-F874-0F26D82E2F7D}"/>
              </a:ext>
            </a:extLst>
          </p:cNvPr>
          <p:cNvSpPr/>
          <p:nvPr/>
        </p:nvSpPr>
        <p:spPr>
          <a:xfrm>
            <a:off x="4117474" y="2125414"/>
            <a:ext cx="7365350" cy="104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D8BD19C-9DE8-8F6A-1041-5CC7A9B20A66}"/>
              </a:ext>
            </a:extLst>
          </p:cNvPr>
          <p:cNvSpPr txBox="1"/>
          <p:nvPr/>
        </p:nvSpPr>
        <p:spPr>
          <a:xfrm>
            <a:off x="4592566" y="5122040"/>
            <a:ext cx="7023049" cy="337558"/>
          </a:xfrm>
          <a:prstGeom prst="rect">
            <a:avLst/>
          </a:prstGeom>
          <a:noFill/>
        </p:spPr>
        <p:txBody>
          <a:bodyPr wrap="square" lIns="0" tIns="0" rIns="0" bIns="0" rtlCol="0" anchor="b">
            <a:noAutofit/>
          </a:bodyPr>
          <a:lstStyle/>
          <a:p>
            <a:r>
              <a:rPr lang="en-US" b="1" dirty="0">
                <a:solidFill>
                  <a:schemeClr val="accent3"/>
                </a:solidFill>
                <a:latin typeface="Acherus Grotesque"/>
              </a:rPr>
              <a:t>Human centered design is a digital game changer.</a:t>
            </a:r>
            <a:endParaRPr lang="en-US" dirty="0"/>
          </a:p>
        </p:txBody>
      </p:sp>
      <p:sp>
        <p:nvSpPr>
          <p:cNvPr id="16" name="TextBox 15">
            <a:extLst>
              <a:ext uri="{FF2B5EF4-FFF2-40B4-BE49-F238E27FC236}">
                <a16:creationId xmlns:a16="http://schemas.microsoft.com/office/drawing/2014/main" id="{589BF99E-C382-7669-2320-B29415A7AF74}"/>
              </a:ext>
            </a:extLst>
          </p:cNvPr>
          <p:cNvSpPr txBox="1"/>
          <p:nvPr/>
        </p:nvSpPr>
        <p:spPr>
          <a:xfrm>
            <a:off x="4592566" y="773042"/>
            <a:ext cx="6010684" cy="337558"/>
          </a:xfrm>
          <a:prstGeom prst="rect">
            <a:avLst/>
          </a:prstGeom>
          <a:noFill/>
        </p:spPr>
        <p:txBody>
          <a:bodyPr wrap="square" lIns="0" tIns="0" rIns="0" bIns="0" rtlCol="0" anchor="b">
            <a:noAutofit/>
          </a:bodyPr>
          <a:lstStyle/>
          <a:p>
            <a:r>
              <a:rPr lang="en-US" b="1" dirty="0">
                <a:solidFill>
                  <a:schemeClr val="accent3"/>
                </a:solidFill>
                <a:latin typeface="Acherus Grotesque"/>
              </a:rPr>
              <a:t>Blockchain creates connections.</a:t>
            </a:r>
            <a:endParaRPr lang="en-US" dirty="0">
              <a:solidFill>
                <a:schemeClr val="accent3"/>
              </a:solidFill>
            </a:endParaRPr>
          </a:p>
        </p:txBody>
      </p:sp>
      <p:sp>
        <p:nvSpPr>
          <p:cNvPr id="18" name="TextBox 17">
            <a:extLst>
              <a:ext uri="{FF2B5EF4-FFF2-40B4-BE49-F238E27FC236}">
                <a16:creationId xmlns:a16="http://schemas.microsoft.com/office/drawing/2014/main" id="{0AF9D8F0-8235-B39A-9F5A-AEEB29F8F801}"/>
              </a:ext>
            </a:extLst>
          </p:cNvPr>
          <p:cNvSpPr txBox="1"/>
          <p:nvPr/>
        </p:nvSpPr>
        <p:spPr>
          <a:xfrm>
            <a:off x="4592566" y="1184743"/>
            <a:ext cx="6288875" cy="846462"/>
          </a:xfrm>
          <a:prstGeom prst="rect">
            <a:avLst/>
          </a:prstGeom>
          <a:noFill/>
        </p:spPr>
        <p:txBody>
          <a:bodyPr wrap="square" lIns="0" tIns="0" rIns="0" bIns="0" rtlCol="0" anchor="t">
            <a:noAutofit/>
          </a:bodyPr>
          <a:lstStyle/>
          <a:p>
            <a:r>
              <a:rPr lang="en-US" sz="1100" dirty="0">
                <a:latin typeface="Crimson Text"/>
                <a:ea typeface="+mn-lt"/>
                <a:cs typeface="+mn-lt"/>
              </a:rPr>
              <a:t>Blockchain technology is unique because of the distributed, immutable ledger of transactions it creates. It creates connections by linking producers and other players in food systems with verifiers in the blockchain network. It also is a unique digital technology as it requires players to work together to improve traceability, transparency and trust. </a:t>
            </a:r>
            <a:r>
              <a:rPr lang="en-US" sz="1100" i="1" dirty="0">
                <a:latin typeface="Crimson Text"/>
                <a:ea typeface="+mn-lt"/>
                <a:cs typeface="+mn-lt"/>
              </a:rPr>
              <a:t>The Vegetable Connection </a:t>
            </a:r>
            <a:r>
              <a:rPr lang="en-US" sz="1100" dirty="0">
                <a:latin typeface="Crimson Text"/>
                <a:ea typeface="+mn-lt"/>
                <a:cs typeface="+mn-lt"/>
              </a:rPr>
              <a:t>shows just how valuable these connections are in getting healthy foods like amaranth, cowpea leaves, and jute mallow to the table.</a:t>
            </a:r>
            <a:endParaRPr lang="en-US" dirty="0">
              <a:latin typeface="Crimson Text"/>
            </a:endParaRPr>
          </a:p>
        </p:txBody>
      </p:sp>
      <p:pic>
        <p:nvPicPr>
          <p:cNvPr id="20" name="Picture 19" descr="Background pattern&#10;&#10;Description automatically generated">
            <a:extLst>
              <a:ext uri="{FF2B5EF4-FFF2-40B4-BE49-F238E27FC236}">
                <a16:creationId xmlns:a16="http://schemas.microsoft.com/office/drawing/2014/main" id="{1C48450E-783F-28E7-998A-73DA135147A1}"/>
              </a:ext>
            </a:extLst>
          </p:cNvPr>
          <p:cNvPicPr>
            <a:picLocks noChangeAspect="1"/>
          </p:cNvPicPr>
          <p:nvPr/>
        </p:nvPicPr>
        <p:blipFill>
          <a:blip r:embed="rId2"/>
          <a:stretch>
            <a:fillRect/>
          </a:stretch>
        </p:blipFill>
        <p:spPr>
          <a:xfrm>
            <a:off x="2492690" y="4944873"/>
            <a:ext cx="1356544" cy="1356544"/>
          </a:xfrm>
          <a:prstGeom prst="rect">
            <a:avLst/>
          </a:prstGeom>
        </p:spPr>
      </p:pic>
      <p:sp>
        <p:nvSpPr>
          <p:cNvPr id="22" name="Round Single Corner of Rectangle 5">
            <a:extLst>
              <a:ext uri="{FF2B5EF4-FFF2-40B4-BE49-F238E27FC236}">
                <a16:creationId xmlns:a16="http://schemas.microsoft.com/office/drawing/2014/main" id="{0A3869C1-7456-07BC-CCAC-B2664AF92FAE}"/>
              </a:ext>
            </a:extLst>
          </p:cNvPr>
          <p:cNvSpPr/>
          <p:nvPr/>
        </p:nvSpPr>
        <p:spPr>
          <a:xfrm>
            <a:off x="4126151" y="2482757"/>
            <a:ext cx="7365349" cy="2206815"/>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3587B94-FCA4-0739-4477-772CBA340FBB}"/>
              </a:ext>
            </a:extLst>
          </p:cNvPr>
          <p:cNvSpPr/>
          <p:nvPr/>
        </p:nvSpPr>
        <p:spPr>
          <a:xfrm>
            <a:off x="4117473" y="4647418"/>
            <a:ext cx="7365349" cy="107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2DA69C-C551-1063-E2F0-BDD075856964}"/>
              </a:ext>
            </a:extLst>
          </p:cNvPr>
          <p:cNvSpPr txBox="1"/>
          <p:nvPr/>
        </p:nvSpPr>
        <p:spPr>
          <a:xfrm>
            <a:off x="4601242" y="2557767"/>
            <a:ext cx="6434698" cy="399612"/>
          </a:xfrm>
          <a:prstGeom prst="rect">
            <a:avLst/>
          </a:prstGeom>
          <a:noFill/>
        </p:spPr>
        <p:txBody>
          <a:bodyPr wrap="square" lIns="0" tIns="0" rIns="0" bIns="0" rtlCol="0" anchor="b">
            <a:noAutofit/>
          </a:bodyPr>
          <a:lstStyle/>
          <a:p>
            <a:r>
              <a:rPr lang="en-US" b="1" dirty="0">
                <a:solidFill>
                  <a:schemeClr val="accent3"/>
                </a:solidFill>
                <a:latin typeface="Acherus Grotesque"/>
              </a:rPr>
              <a:t>African agricultural ingenuity will transform lives.</a:t>
            </a:r>
            <a:endParaRPr lang="en-US" b="1" dirty="0">
              <a:solidFill>
                <a:schemeClr val="accent3"/>
              </a:solidFill>
              <a:latin typeface="Acherus Grotesque" panose="02000505000000020004" pitchFamily="2" charset="77"/>
            </a:endParaRPr>
          </a:p>
        </p:txBody>
      </p:sp>
      <p:sp>
        <p:nvSpPr>
          <p:cNvPr id="28" name="TextBox 27">
            <a:extLst>
              <a:ext uri="{FF2B5EF4-FFF2-40B4-BE49-F238E27FC236}">
                <a16:creationId xmlns:a16="http://schemas.microsoft.com/office/drawing/2014/main" id="{407536A5-1CFF-EA5C-D050-63A421136AB0}"/>
              </a:ext>
            </a:extLst>
          </p:cNvPr>
          <p:cNvSpPr txBox="1"/>
          <p:nvPr/>
        </p:nvSpPr>
        <p:spPr>
          <a:xfrm>
            <a:off x="4601242" y="3064308"/>
            <a:ext cx="6391921" cy="1488901"/>
          </a:xfrm>
          <a:prstGeom prst="rect">
            <a:avLst/>
          </a:prstGeom>
          <a:noFill/>
        </p:spPr>
        <p:txBody>
          <a:bodyPr wrap="square" lIns="0" tIns="0" rIns="0" bIns="0" rtlCol="0" anchor="t">
            <a:noAutofit/>
          </a:bodyPr>
          <a:lstStyle/>
          <a:p>
            <a:pPr>
              <a:spcAft>
                <a:spcPts val="800"/>
              </a:spcAft>
            </a:pPr>
            <a:r>
              <a:rPr lang="en-US" sz="1100" dirty="0">
                <a:latin typeface="Crimson Text"/>
                <a:ea typeface="+mn-lt"/>
                <a:cs typeface="+mn-lt"/>
              </a:rPr>
              <a:t>African agriculture is made up of millions of farmers that own small plots of land across unique and diverse landscapes. The smallholder producer holds deep knowledge of the land, weather, and cultural traditions. However, the conditions they face can be harsh and unforgiving – from climate shocks to market power inequities. In countries like Kenya, smallholder producers and the people they do business with are searching for ways to transform food systems to be fair, healthy, and sustainable.</a:t>
            </a:r>
          </a:p>
          <a:p>
            <a:r>
              <a:rPr lang="en-US" sz="1100" dirty="0">
                <a:latin typeface="Crimson Text"/>
                <a:ea typeface="+mn-lt"/>
                <a:cs typeface="+mn-lt"/>
              </a:rPr>
              <a:t>African agricultural ingenuity has the potential to transform economies, health, and community resilience. </a:t>
            </a:r>
            <a:r>
              <a:rPr lang="en-US" sz="1100" i="1" dirty="0">
                <a:latin typeface="Crimson Text"/>
                <a:ea typeface="+mn-lt"/>
                <a:cs typeface="+mn-lt"/>
              </a:rPr>
              <a:t>The Vegetable Connection</a:t>
            </a:r>
            <a:r>
              <a:rPr lang="en-US" sz="1100" dirty="0">
                <a:latin typeface="Crimson Text"/>
                <a:ea typeface="+mn-lt"/>
                <a:cs typeface="+mn-lt"/>
              </a:rPr>
              <a:t> showcases one farmer’s story in joining the digital ecosystem through an innovative blockchain-based platform to sell her deeply nutritious African indigenous vegetables.</a:t>
            </a:r>
            <a:endParaRPr lang="en-US" sz="1100" dirty="0">
              <a:latin typeface="Crimson Text"/>
            </a:endParaRPr>
          </a:p>
        </p:txBody>
      </p:sp>
      <p:sp>
        <p:nvSpPr>
          <p:cNvPr id="30" name="TextBox 29">
            <a:extLst>
              <a:ext uri="{FF2B5EF4-FFF2-40B4-BE49-F238E27FC236}">
                <a16:creationId xmlns:a16="http://schemas.microsoft.com/office/drawing/2014/main" id="{A5B4005E-8D70-315D-01C5-6D2BD9A11B29}"/>
              </a:ext>
            </a:extLst>
          </p:cNvPr>
          <p:cNvSpPr txBox="1"/>
          <p:nvPr/>
        </p:nvSpPr>
        <p:spPr>
          <a:xfrm>
            <a:off x="4601242" y="5479382"/>
            <a:ext cx="6300353" cy="711443"/>
          </a:xfrm>
          <a:prstGeom prst="rect">
            <a:avLst/>
          </a:prstGeom>
          <a:noFill/>
        </p:spPr>
        <p:txBody>
          <a:bodyPr wrap="square" lIns="0" tIns="0" rIns="0" bIns="0" rtlCol="0" anchor="t">
            <a:noAutofit/>
          </a:bodyPr>
          <a:lstStyle/>
          <a:p>
            <a:r>
              <a:rPr lang="en-US" sz="1100" dirty="0">
                <a:latin typeface="Crimson Text"/>
                <a:ea typeface="+mn-lt"/>
                <a:cs typeface="+mn-lt"/>
              </a:rPr>
              <a:t>Technology design that keeps the user at the forefront of design makes the world of difference. Many African smallholder producer have mobile phones, but have never used a smartphone. Literacy rates are variable and most speak at least two languages. Translation, ease of use, and other accessibility considerations can allow digital technologies like blockchain to become a game changer for agriculture.</a:t>
            </a:r>
          </a:p>
        </p:txBody>
      </p:sp>
    </p:spTree>
    <p:extLst>
      <p:ext uri="{BB962C8B-B14F-4D97-AF65-F5344CB8AC3E}">
        <p14:creationId xmlns:p14="http://schemas.microsoft.com/office/powerpoint/2010/main" val="109484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0D5A81-DB72-0A46-B0CD-AF810447A551}"/>
              </a:ext>
            </a:extLst>
          </p:cNvPr>
          <p:cNvSpPr/>
          <p:nvPr/>
        </p:nvSpPr>
        <p:spPr>
          <a:xfrm>
            <a:off x="9314480" y="0"/>
            <a:ext cx="28775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5EF6B2-C510-6C4C-93BD-CBE1C2AA50AC}"/>
              </a:ext>
            </a:extLst>
          </p:cNvPr>
          <p:cNvSpPr txBox="1"/>
          <p:nvPr/>
        </p:nvSpPr>
        <p:spPr>
          <a:xfrm>
            <a:off x="659417" y="1320649"/>
            <a:ext cx="3755424" cy="2187644"/>
          </a:xfrm>
          <a:prstGeom prst="rect">
            <a:avLst/>
          </a:prstGeom>
          <a:noFill/>
        </p:spPr>
        <p:txBody>
          <a:bodyPr wrap="none" lIns="0" tIns="0" rIns="0" bIns="0" rtlCol="0" anchor="b">
            <a:noAutofit/>
          </a:bodyPr>
          <a:lstStyle/>
          <a:p>
            <a:r>
              <a:rPr lang="en-US" sz="3600" b="1" dirty="0">
                <a:solidFill>
                  <a:schemeClr val="accent1"/>
                </a:solidFill>
                <a:latin typeface="Acherus Grotesque" panose="02000505000000020004" pitchFamily="2" charset="77"/>
              </a:rPr>
              <a:t>Social Media</a:t>
            </a:r>
          </a:p>
          <a:p>
            <a:r>
              <a:rPr lang="en-US" sz="3600" b="1" dirty="0">
                <a:solidFill>
                  <a:schemeClr val="accent2"/>
                </a:solidFill>
                <a:latin typeface="Acherus Grotesque" panose="02000505000000020004" pitchFamily="2" charset="77"/>
              </a:rPr>
              <a:t>Documentary </a:t>
            </a:r>
          </a:p>
          <a:p>
            <a:r>
              <a:rPr lang="en-US" sz="2000" b="1" dirty="0">
                <a:solidFill>
                  <a:schemeClr val="accent2"/>
                </a:solidFill>
                <a:latin typeface="Acherus Grotesque" panose="02000505000000020004" pitchFamily="2" charset="77"/>
              </a:rPr>
              <a:t>Handles and Hashtags</a:t>
            </a:r>
          </a:p>
        </p:txBody>
      </p:sp>
      <p:sp>
        <p:nvSpPr>
          <p:cNvPr id="4" name="TextBox 3">
            <a:extLst>
              <a:ext uri="{FF2B5EF4-FFF2-40B4-BE49-F238E27FC236}">
                <a16:creationId xmlns:a16="http://schemas.microsoft.com/office/drawing/2014/main" id="{8C1E32B4-3E0B-B144-98D6-8B05236C68C0}"/>
              </a:ext>
            </a:extLst>
          </p:cNvPr>
          <p:cNvSpPr txBox="1"/>
          <p:nvPr/>
        </p:nvSpPr>
        <p:spPr>
          <a:xfrm>
            <a:off x="659416" y="3627242"/>
            <a:ext cx="3121751" cy="1135185"/>
          </a:xfrm>
          <a:prstGeom prst="rect">
            <a:avLst/>
          </a:prstGeom>
          <a:noFill/>
        </p:spPr>
        <p:txBody>
          <a:bodyPr wrap="square" lIns="0" tIns="0" rIns="0" bIns="0" rtlCol="0" anchor="t">
            <a:noAutofit/>
          </a:bodyPr>
          <a:lstStyle/>
          <a:p>
            <a:r>
              <a:rPr lang="en-US" sz="1200" dirty="0">
                <a:solidFill>
                  <a:schemeClr val="tx1">
                    <a:lumMod val="75000"/>
                    <a:lumOff val="25000"/>
                  </a:schemeClr>
                </a:solidFill>
                <a:latin typeface="Crimson Text"/>
                <a:ea typeface="Roboto Light"/>
              </a:rPr>
              <a:t>Social media specific to The Vegetable Connection documentary.</a:t>
            </a:r>
            <a:endParaRPr lang="en-US" sz="1200" dirty="0">
              <a:solidFill>
                <a:schemeClr val="tx1">
                  <a:lumMod val="75000"/>
                  <a:lumOff val="25000"/>
                </a:schemeClr>
              </a:solidFill>
              <a:latin typeface="Crimson Text" panose="02000503000000000000" pitchFamily="2" charset="77"/>
              <a:ea typeface="Roboto Light" panose="02000000000000000000" pitchFamily="2" charset="0"/>
            </a:endParaRPr>
          </a:p>
        </p:txBody>
      </p:sp>
      <p:sp>
        <p:nvSpPr>
          <p:cNvPr id="31" name="Round Single Corner of Rectangle 30">
            <a:extLst>
              <a:ext uri="{FF2B5EF4-FFF2-40B4-BE49-F238E27FC236}">
                <a16:creationId xmlns:a16="http://schemas.microsoft.com/office/drawing/2014/main" id="{67888201-AADA-9040-8FB2-850C6AE420FE}"/>
              </a:ext>
            </a:extLst>
          </p:cNvPr>
          <p:cNvSpPr/>
          <p:nvPr/>
        </p:nvSpPr>
        <p:spPr>
          <a:xfrm>
            <a:off x="4536371" y="2780271"/>
            <a:ext cx="7078980" cy="2903838"/>
          </a:xfrm>
          <a:prstGeom prst="round1Rect">
            <a:avLst>
              <a:gd name="adj" fmla="val 451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F0446A0-B0F8-914D-8C2E-3516FC323767}"/>
              </a:ext>
            </a:extLst>
          </p:cNvPr>
          <p:cNvSpPr txBox="1"/>
          <p:nvPr/>
        </p:nvSpPr>
        <p:spPr>
          <a:xfrm>
            <a:off x="8831580" y="4194835"/>
            <a:ext cx="1750666" cy="687101"/>
          </a:xfrm>
          <a:prstGeom prst="rect">
            <a:avLst/>
          </a:prstGeom>
          <a:noFill/>
        </p:spPr>
        <p:txBody>
          <a:bodyPr wrap="square" lIns="0" tIns="0" rIns="0" bIns="0" rtlCol="0" anchor="t">
            <a:noAutofit/>
          </a:bodyPr>
          <a:lstStyle/>
          <a:p>
            <a:endParaRPr lang="en-US" sz="1100">
              <a:solidFill>
                <a:schemeClr val="bg2"/>
              </a:solidFill>
              <a:latin typeface="Crimson Text"/>
              <a:ea typeface="Roboto Light"/>
              <a:cs typeface="+mn-lt"/>
            </a:endParaRPr>
          </a:p>
        </p:txBody>
      </p:sp>
      <p:sp>
        <p:nvSpPr>
          <p:cNvPr id="34" name="TextBox 33">
            <a:extLst>
              <a:ext uri="{FF2B5EF4-FFF2-40B4-BE49-F238E27FC236}">
                <a16:creationId xmlns:a16="http://schemas.microsoft.com/office/drawing/2014/main" id="{4CF26E8A-2086-A34B-AB30-2D7910E20BE6}"/>
              </a:ext>
            </a:extLst>
          </p:cNvPr>
          <p:cNvSpPr txBox="1"/>
          <p:nvPr/>
        </p:nvSpPr>
        <p:spPr>
          <a:xfrm>
            <a:off x="5447178" y="3718561"/>
            <a:ext cx="3472025" cy="598921"/>
          </a:xfrm>
          <a:prstGeom prst="rect">
            <a:avLst/>
          </a:prstGeom>
          <a:noFill/>
        </p:spPr>
        <p:txBody>
          <a:bodyPr wrap="square" lIns="0" tIns="0" rIns="0" bIns="0" rtlCol="0" anchor="t">
            <a:noAutofit/>
          </a:bodyPr>
          <a:lstStyle/>
          <a:p>
            <a:r>
              <a:rPr lang="en-US" dirty="0">
                <a:solidFill>
                  <a:schemeClr val="tx1">
                    <a:lumMod val="85000"/>
                    <a:lumOff val="15000"/>
                  </a:schemeClr>
                </a:solidFill>
                <a:latin typeface="Acherus Grotesque Light" panose="02000505000000020004" pitchFamily="50" charset="0"/>
                <a:ea typeface="Roboto Light"/>
                <a:cs typeface="+mn-lt"/>
              </a:rPr>
              <a:t>#</a:t>
            </a:r>
            <a:r>
              <a:rPr lang="en-US" dirty="0" err="1">
                <a:solidFill>
                  <a:schemeClr val="tx1">
                    <a:lumMod val="85000"/>
                    <a:lumOff val="15000"/>
                  </a:schemeClr>
                </a:solidFill>
                <a:latin typeface="Acherus Grotesque Light" panose="02000505000000020004" pitchFamily="50" charset="0"/>
                <a:ea typeface="Roboto Light"/>
                <a:cs typeface="+mn-lt"/>
              </a:rPr>
              <a:t>TheVegetableConnection</a:t>
            </a:r>
            <a:r>
              <a:rPr lang="en-US" dirty="0">
                <a:solidFill>
                  <a:schemeClr val="tx1">
                    <a:lumMod val="85000"/>
                    <a:lumOff val="15000"/>
                  </a:schemeClr>
                </a:solidFill>
                <a:latin typeface="Acherus Grotesque Light" panose="02000505000000020004" pitchFamily="50" charset="0"/>
                <a:ea typeface="Roboto Light"/>
                <a:cs typeface="+mn-lt"/>
              </a:rPr>
              <a:t> </a:t>
            </a:r>
          </a:p>
          <a:p>
            <a:r>
              <a:rPr lang="en-US" dirty="0">
                <a:solidFill>
                  <a:schemeClr val="tx1">
                    <a:lumMod val="85000"/>
                    <a:lumOff val="15000"/>
                  </a:schemeClr>
                </a:solidFill>
                <a:latin typeface="Acherus Grotesque Light" panose="02000505000000020004" pitchFamily="50" charset="0"/>
                <a:ea typeface="Roboto Light"/>
                <a:cs typeface="+mn-lt"/>
              </a:rPr>
              <a:t>#</a:t>
            </a:r>
            <a:r>
              <a:rPr lang="en-US" dirty="0" err="1">
                <a:solidFill>
                  <a:schemeClr val="tx1">
                    <a:lumMod val="85000"/>
                    <a:lumOff val="15000"/>
                  </a:schemeClr>
                </a:solidFill>
                <a:latin typeface="Acherus Grotesque Light" panose="02000505000000020004" pitchFamily="50" charset="0"/>
                <a:ea typeface="Roboto Light"/>
                <a:cs typeface="+mn-lt"/>
              </a:rPr>
              <a:t>AfricanAgriculture</a:t>
            </a:r>
            <a:endParaRPr lang="en-US" dirty="0">
              <a:solidFill>
                <a:schemeClr val="tx1">
                  <a:lumMod val="85000"/>
                  <a:lumOff val="15000"/>
                </a:schemeClr>
              </a:solidFill>
              <a:latin typeface="Acherus Grotesque Light" panose="02000505000000020004" pitchFamily="50" charset="0"/>
              <a:ea typeface="Roboto Light"/>
              <a:cs typeface="+mn-lt"/>
            </a:endParaRPr>
          </a:p>
          <a:p>
            <a:r>
              <a:rPr lang="en-US" dirty="0">
                <a:solidFill>
                  <a:schemeClr val="tx1">
                    <a:lumMod val="85000"/>
                    <a:lumOff val="15000"/>
                  </a:schemeClr>
                </a:solidFill>
                <a:latin typeface="Acherus Grotesque Light" panose="02000505000000020004" pitchFamily="50" charset="0"/>
                <a:ea typeface="Roboto Light"/>
                <a:cs typeface="+mn-lt"/>
              </a:rPr>
              <a:t>#</a:t>
            </a:r>
            <a:r>
              <a:rPr lang="en-US" dirty="0" err="1">
                <a:solidFill>
                  <a:schemeClr val="tx1">
                    <a:lumMod val="85000"/>
                    <a:lumOff val="15000"/>
                  </a:schemeClr>
                </a:solidFill>
                <a:latin typeface="Acherus Grotesque Light" panose="02000505000000020004" pitchFamily="50" charset="0"/>
                <a:ea typeface="Roboto Light"/>
                <a:cs typeface="+mn-lt"/>
              </a:rPr>
              <a:t>DigitalWomen</a:t>
            </a:r>
            <a:endParaRPr lang="en-US" dirty="0">
              <a:solidFill>
                <a:schemeClr val="tx1">
                  <a:lumMod val="85000"/>
                  <a:lumOff val="15000"/>
                </a:schemeClr>
              </a:solidFill>
              <a:latin typeface="Acherus Grotesque Light" panose="02000505000000020004" pitchFamily="50" charset="0"/>
              <a:ea typeface="Roboto Light"/>
            </a:endParaRPr>
          </a:p>
        </p:txBody>
      </p:sp>
      <p:sp>
        <p:nvSpPr>
          <p:cNvPr id="35" name="TextBox 34">
            <a:extLst>
              <a:ext uri="{FF2B5EF4-FFF2-40B4-BE49-F238E27FC236}">
                <a16:creationId xmlns:a16="http://schemas.microsoft.com/office/drawing/2014/main" id="{AFC1768E-24B9-8B44-86F6-EC3DE116B5E7}"/>
              </a:ext>
            </a:extLst>
          </p:cNvPr>
          <p:cNvSpPr txBox="1"/>
          <p:nvPr/>
        </p:nvSpPr>
        <p:spPr>
          <a:xfrm>
            <a:off x="5478585" y="3314292"/>
            <a:ext cx="3681721" cy="417230"/>
          </a:xfrm>
          <a:prstGeom prst="rect">
            <a:avLst/>
          </a:prstGeom>
          <a:noFill/>
        </p:spPr>
        <p:txBody>
          <a:bodyPr wrap="square" lIns="0" tIns="0" rIns="0" bIns="0" rtlCol="0" anchor="t">
            <a:noAutofit/>
          </a:bodyPr>
          <a:lstStyle/>
          <a:p>
            <a:r>
              <a:rPr lang="en-US" sz="2400" b="1" dirty="0">
                <a:solidFill>
                  <a:schemeClr val="tx1">
                    <a:lumMod val="85000"/>
                    <a:lumOff val="15000"/>
                  </a:schemeClr>
                </a:solidFill>
                <a:latin typeface="Acherus Grotesque"/>
              </a:rPr>
              <a:t>Documentary Hashtags</a:t>
            </a:r>
          </a:p>
        </p:txBody>
      </p:sp>
      <p:pic>
        <p:nvPicPr>
          <p:cNvPr id="16" name="Graphic 15" descr="Hashtag outline">
            <a:extLst>
              <a:ext uri="{FF2B5EF4-FFF2-40B4-BE49-F238E27FC236}">
                <a16:creationId xmlns:a16="http://schemas.microsoft.com/office/drawing/2014/main" id="{425901FB-9E7A-430C-DBE6-7F62AD5B706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85930" y="3314292"/>
            <a:ext cx="361248" cy="363951"/>
          </a:xfrm>
          <a:prstGeom prst="rect">
            <a:avLst/>
          </a:prstGeom>
        </p:spPr>
      </p:pic>
      <p:pic>
        <p:nvPicPr>
          <p:cNvPr id="41" name="Picture 40" descr="Background pattern&#10;&#10;Description automatically generated">
            <a:extLst>
              <a:ext uri="{FF2B5EF4-FFF2-40B4-BE49-F238E27FC236}">
                <a16:creationId xmlns:a16="http://schemas.microsoft.com/office/drawing/2014/main" id="{755F7A3A-61E1-CBCF-8561-F2FA9DEE9193}"/>
              </a:ext>
            </a:extLst>
          </p:cNvPr>
          <p:cNvPicPr>
            <a:picLocks noChangeAspect="1"/>
          </p:cNvPicPr>
          <p:nvPr/>
        </p:nvPicPr>
        <p:blipFill>
          <a:blip r:embed="rId4"/>
          <a:stretch>
            <a:fillRect/>
          </a:stretch>
        </p:blipFill>
        <p:spPr>
          <a:xfrm>
            <a:off x="7286847" y="487351"/>
            <a:ext cx="1356544" cy="1356544"/>
          </a:xfrm>
          <a:prstGeom prst="rect">
            <a:avLst/>
          </a:prstGeom>
        </p:spPr>
      </p:pic>
      <p:pic>
        <p:nvPicPr>
          <p:cNvPr id="6" name="Picture 5">
            <a:extLst>
              <a:ext uri="{FF2B5EF4-FFF2-40B4-BE49-F238E27FC236}">
                <a16:creationId xmlns:a16="http://schemas.microsoft.com/office/drawing/2014/main" id="{C923AF56-E683-4855-9AC9-AFEA4D66445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157949" y="4818755"/>
            <a:ext cx="475311" cy="475311"/>
          </a:xfrm>
          <a:prstGeom prst="rect">
            <a:avLst/>
          </a:prstGeom>
        </p:spPr>
      </p:pic>
      <p:sp>
        <p:nvSpPr>
          <p:cNvPr id="8" name="TextBox 7">
            <a:extLst>
              <a:ext uri="{FF2B5EF4-FFF2-40B4-BE49-F238E27FC236}">
                <a16:creationId xmlns:a16="http://schemas.microsoft.com/office/drawing/2014/main" id="{78A56C1A-D936-4B5A-AED8-7F2D6F45DF52}"/>
              </a:ext>
            </a:extLst>
          </p:cNvPr>
          <p:cNvSpPr txBox="1"/>
          <p:nvPr/>
        </p:nvSpPr>
        <p:spPr>
          <a:xfrm>
            <a:off x="2667000" y="6858000"/>
            <a:ext cx="6858000" cy="230832"/>
          </a:xfrm>
          <a:prstGeom prst="rect">
            <a:avLst/>
          </a:prstGeom>
          <a:noFill/>
        </p:spPr>
        <p:txBody>
          <a:bodyPr wrap="square" rtlCol="0">
            <a:spAutoFit/>
          </a:bodyPr>
          <a:lstStyle/>
          <a:p>
            <a:r>
              <a:rPr lang="en-US" sz="900">
                <a:hlinkClick r:id="rId6" tooltip="https://www.rassegnastampaperbambini.it/contatti/"/>
              </a:rPr>
              <a:t>This Photo</a:t>
            </a:r>
            <a:r>
              <a:rPr lang="en-US" sz="900"/>
              <a:t> by Unknown Author is licensed under </a:t>
            </a:r>
            <a:r>
              <a:rPr lang="en-US" sz="900">
                <a:hlinkClick r:id="rId7" tooltip="https://creativecommons.org/licenses/by-nc-sa/3.0/"/>
              </a:rPr>
              <a:t>CC BY-SA-NC</a:t>
            </a:r>
            <a:endParaRPr lang="en-US" sz="900"/>
          </a:p>
        </p:txBody>
      </p:sp>
      <p:sp>
        <p:nvSpPr>
          <p:cNvPr id="21" name="TextBox 20">
            <a:extLst>
              <a:ext uri="{FF2B5EF4-FFF2-40B4-BE49-F238E27FC236}">
                <a16:creationId xmlns:a16="http://schemas.microsoft.com/office/drawing/2014/main" id="{5EC8F202-2480-47B9-8C72-38C318812319}"/>
              </a:ext>
            </a:extLst>
          </p:cNvPr>
          <p:cNvSpPr txBox="1"/>
          <p:nvPr/>
        </p:nvSpPr>
        <p:spPr>
          <a:xfrm>
            <a:off x="6200036" y="4872580"/>
            <a:ext cx="3838832" cy="404205"/>
          </a:xfrm>
          <a:prstGeom prst="rect">
            <a:avLst/>
          </a:prstGeom>
          <a:noFill/>
        </p:spPr>
        <p:txBody>
          <a:bodyPr wrap="square" lIns="0" tIns="0" rIns="0" bIns="0" rtlCol="0" anchor="t">
            <a:noAutofit/>
          </a:bodyPr>
          <a:lstStyle/>
          <a:p>
            <a:r>
              <a:rPr lang="en-US" dirty="0">
                <a:solidFill>
                  <a:schemeClr val="tx1">
                    <a:lumMod val="85000"/>
                    <a:lumOff val="15000"/>
                  </a:schemeClr>
                </a:solidFill>
                <a:latin typeface="Acherus Grotesque Extra" panose="02000505000000020004" pitchFamily="50" charset="0"/>
                <a:ea typeface="Roboto Light"/>
                <a:cs typeface="+mn-lt"/>
              </a:rPr>
              <a:t>@</a:t>
            </a:r>
            <a:r>
              <a:rPr lang="en-US" dirty="0" err="1">
                <a:solidFill>
                  <a:schemeClr val="tx1">
                    <a:lumMod val="85000"/>
                    <a:lumOff val="15000"/>
                  </a:schemeClr>
                </a:solidFill>
                <a:latin typeface="Acherus Grotesque Extra" panose="02000505000000020004" pitchFamily="50" charset="0"/>
                <a:ea typeface="Roboto Light"/>
                <a:cs typeface="+mn-lt"/>
              </a:rPr>
              <a:t>thevegetableconnectionfilm</a:t>
            </a:r>
            <a:endParaRPr lang="en-US" dirty="0">
              <a:solidFill>
                <a:schemeClr val="tx1">
                  <a:lumMod val="85000"/>
                  <a:lumOff val="15000"/>
                </a:schemeClr>
              </a:solidFill>
              <a:latin typeface="Acherus Grotesque Extra" panose="02000505000000020004" pitchFamily="50" charset="0"/>
              <a:ea typeface="Roboto Light"/>
            </a:endParaRPr>
          </a:p>
        </p:txBody>
      </p:sp>
      <p:pic>
        <p:nvPicPr>
          <p:cNvPr id="1036" name="Picture 12" descr="Facebook Icon Black Vector Art, Icons, and Graphics for Free Download">
            <a:extLst>
              <a:ext uri="{FF2B5EF4-FFF2-40B4-BE49-F238E27FC236}">
                <a16:creationId xmlns:a16="http://schemas.microsoft.com/office/drawing/2014/main" id="{0D5CF3D5-08D5-4BE1-B83B-EF45C2CBB8B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9376" y="4728581"/>
            <a:ext cx="598921" cy="59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12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0D5A81-DB72-0A46-B0CD-AF810447A551}"/>
              </a:ext>
            </a:extLst>
          </p:cNvPr>
          <p:cNvSpPr/>
          <p:nvPr/>
        </p:nvSpPr>
        <p:spPr>
          <a:xfrm>
            <a:off x="9314480" y="0"/>
            <a:ext cx="28775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5EF6B2-C510-6C4C-93BD-CBE1C2AA50AC}"/>
              </a:ext>
            </a:extLst>
          </p:cNvPr>
          <p:cNvSpPr txBox="1"/>
          <p:nvPr/>
        </p:nvSpPr>
        <p:spPr>
          <a:xfrm>
            <a:off x="723901" y="2350940"/>
            <a:ext cx="2758440" cy="607423"/>
          </a:xfrm>
          <a:prstGeom prst="rect">
            <a:avLst/>
          </a:prstGeom>
          <a:noFill/>
        </p:spPr>
        <p:txBody>
          <a:bodyPr wrap="none" lIns="0" tIns="0" rIns="0" bIns="0" rtlCol="0" anchor="b">
            <a:noAutofit/>
          </a:bodyPr>
          <a:lstStyle/>
          <a:p>
            <a:r>
              <a:rPr lang="en-US" sz="3600" b="1" dirty="0">
                <a:solidFill>
                  <a:schemeClr val="accent1"/>
                </a:solidFill>
                <a:latin typeface="Acherus Grotesque" panose="02000505000000020004" pitchFamily="2" charset="77"/>
              </a:rPr>
              <a:t>Social Media</a:t>
            </a:r>
          </a:p>
          <a:p>
            <a:r>
              <a:rPr lang="en-US" sz="3600" b="1" dirty="0">
                <a:solidFill>
                  <a:schemeClr val="accent2"/>
                </a:solidFill>
                <a:latin typeface="Acherus Grotesque" panose="02000505000000020004" pitchFamily="2" charset="77"/>
              </a:rPr>
              <a:t>Project Partner</a:t>
            </a:r>
          </a:p>
          <a:p>
            <a:r>
              <a:rPr lang="en-US" sz="2000" b="1" dirty="0">
                <a:solidFill>
                  <a:schemeClr val="accent2"/>
                </a:solidFill>
                <a:latin typeface="Acherus Grotesque" panose="02000505000000020004" pitchFamily="2" charset="77"/>
              </a:rPr>
              <a:t>Handles and Hashtags</a:t>
            </a:r>
            <a:endParaRPr lang="en-US" sz="4000" b="1" dirty="0">
              <a:solidFill>
                <a:schemeClr val="accent2"/>
              </a:solidFill>
              <a:latin typeface="Acherus Grotesque" panose="02000505000000020004" pitchFamily="2" charset="77"/>
            </a:endParaRPr>
          </a:p>
        </p:txBody>
      </p:sp>
      <p:sp>
        <p:nvSpPr>
          <p:cNvPr id="4" name="TextBox 3">
            <a:extLst>
              <a:ext uri="{FF2B5EF4-FFF2-40B4-BE49-F238E27FC236}">
                <a16:creationId xmlns:a16="http://schemas.microsoft.com/office/drawing/2014/main" id="{8C1E32B4-3E0B-B144-98D6-8B05236C68C0}"/>
              </a:ext>
            </a:extLst>
          </p:cNvPr>
          <p:cNvSpPr txBox="1"/>
          <p:nvPr/>
        </p:nvSpPr>
        <p:spPr>
          <a:xfrm>
            <a:off x="832969" y="3177506"/>
            <a:ext cx="3213251" cy="2254637"/>
          </a:xfrm>
          <a:prstGeom prst="rect">
            <a:avLst/>
          </a:prstGeom>
          <a:noFill/>
        </p:spPr>
        <p:txBody>
          <a:bodyPr wrap="square" lIns="0" tIns="0" rIns="0" bIns="0" rtlCol="0" anchor="t">
            <a:noAutofit/>
          </a:bodyPr>
          <a:lstStyle/>
          <a:p>
            <a:r>
              <a:rPr lang="en-US" sz="1200" dirty="0">
                <a:solidFill>
                  <a:schemeClr val="tx1">
                    <a:lumMod val="75000"/>
                    <a:lumOff val="25000"/>
                  </a:schemeClr>
                </a:solidFill>
                <a:latin typeface="Crimson Text"/>
                <a:ea typeface="Roboto Light" panose="02000000000000000000" pitchFamily="2" charset="0"/>
              </a:rPr>
              <a:t>Partner organizations represented in the documentary:</a:t>
            </a:r>
          </a:p>
          <a:p>
            <a:pPr marL="230188" indent="-114300">
              <a:buFont typeface="Arial" panose="020B0604020202020204" pitchFamily="34" charset="0"/>
              <a:buChar char="•"/>
            </a:pPr>
            <a:r>
              <a:rPr lang="en-US" sz="1200" dirty="0">
                <a:solidFill>
                  <a:schemeClr val="tx1">
                    <a:lumMod val="75000"/>
                    <a:lumOff val="25000"/>
                  </a:schemeClr>
                </a:solidFill>
                <a:latin typeface="Crimson Text"/>
                <a:ea typeface="Roboto Light" panose="02000000000000000000" pitchFamily="2" charset="0"/>
              </a:rPr>
              <a:t>Virginia Tech </a:t>
            </a:r>
          </a:p>
          <a:p>
            <a:pPr marL="514350" lvl="1" indent="-168275">
              <a:buFont typeface="Arial" panose="020B0604020202020204" pitchFamily="34" charset="0"/>
              <a:buChar char="•"/>
              <a:tabLst>
                <a:tab pos="460375" algn="l"/>
              </a:tabLst>
            </a:pPr>
            <a:r>
              <a:rPr lang="en-US" sz="1200" dirty="0">
                <a:solidFill>
                  <a:schemeClr val="tx1">
                    <a:lumMod val="75000"/>
                    <a:lumOff val="25000"/>
                  </a:schemeClr>
                </a:solidFill>
                <a:latin typeface="Crimson Text"/>
                <a:ea typeface="Roboto Light" panose="02000000000000000000" pitchFamily="2" charset="0"/>
              </a:rPr>
              <a:t>College of Agriculture and Life Sciences</a:t>
            </a:r>
          </a:p>
          <a:p>
            <a:pPr marL="514350" lvl="1" indent="-168275">
              <a:buFont typeface="Arial" panose="020B0604020202020204" pitchFamily="34" charset="0"/>
              <a:buChar char="•"/>
              <a:tabLst>
                <a:tab pos="460375" algn="l"/>
              </a:tabLst>
            </a:pPr>
            <a:r>
              <a:rPr lang="en-US" sz="1200" dirty="0">
                <a:solidFill>
                  <a:schemeClr val="tx1">
                    <a:lumMod val="75000"/>
                    <a:lumOff val="25000"/>
                  </a:schemeClr>
                </a:solidFill>
                <a:latin typeface="Crimson Text"/>
                <a:ea typeface="Roboto Light" panose="02000000000000000000" pitchFamily="2" charset="0"/>
              </a:rPr>
              <a:t>School of Public and International Affairs</a:t>
            </a:r>
          </a:p>
          <a:p>
            <a:pPr marL="230188" indent="-114300">
              <a:buFont typeface="Arial" panose="020B0604020202020204" pitchFamily="34" charset="0"/>
              <a:buChar char="•"/>
            </a:pPr>
            <a:r>
              <a:rPr lang="en-US" sz="1200" dirty="0">
                <a:solidFill>
                  <a:schemeClr val="tx1">
                    <a:lumMod val="75000"/>
                    <a:lumOff val="25000"/>
                  </a:schemeClr>
                </a:solidFill>
                <a:latin typeface="Crimson Text"/>
                <a:ea typeface="Roboto Light" panose="02000000000000000000" pitchFamily="2" charset="0"/>
              </a:rPr>
              <a:t>AgUnity</a:t>
            </a:r>
          </a:p>
          <a:p>
            <a:pPr marL="230188" indent="-114300">
              <a:buFont typeface="Arial" panose="020B0604020202020204" pitchFamily="34" charset="0"/>
              <a:buChar char="•"/>
            </a:pPr>
            <a:r>
              <a:rPr lang="en-US" sz="1200" dirty="0">
                <a:solidFill>
                  <a:schemeClr val="tx1">
                    <a:lumMod val="75000"/>
                    <a:lumOff val="25000"/>
                  </a:schemeClr>
                </a:solidFill>
                <a:latin typeface="Crimson Text"/>
                <a:ea typeface="Roboto Light" panose="02000000000000000000" pitchFamily="2" charset="0"/>
              </a:rPr>
              <a:t>Egerton University</a:t>
            </a:r>
          </a:p>
          <a:p>
            <a:endParaRPr lang="en-US" sz="1200" dirty="0">
              <a:solidFill>
                <a:schemeClr val="tx1">
                  <a:lumMod val="75000"/>
                  <a:lumOff val="25000"/>
                </a:schemeClr>
              </a:solidFill>
              <a:latin typeface="Crimson Text" panose="02000503000000000000" pitchFamily="2" charset="77"/>
              <a:ea typeface="Roboto Light" panose="02000000000000000000" pitchFamily="2" charset="0"/>
            </a:endParaRPr>
          </a:p>
          <a:p>
            <a:r>
              <a:rPr lang="en-US" sz="1200" dirty="0">
                <a:solidFill>
                  <a:schemeClr val="tx1">
                    <a:lumMod val="75000"/>
                    <a:lumOff val="25000"/>
                  </a:schemeClr>
                </a:solidFill>
                <a:latin typeface="Crimson Text" panose="02000503000000000000" pitchFamily="2" charset="77"/>
                <a:ea typeface="Roboto Light" panose="02000000000000000000" pitchFamily="2" charset="0"/>
              </a:rPr>
              <a:t>Funding agencies:</a:t>
            </a:r>
          </a:p>
          <a:p>
            <a:pPr marL="171450" indent="-171450">
              <a:buFont typeface="Arial" panose="020B0604020202020204" pitchFamily="34" charset="0"/>
              <a:buChar char="•"/>
            </a:pPr>
            <a:r>
              <a:rPr lang="en-US" sz="1200" dirty="0">
                <a:solidFill>
                  <a:schemeClr val="tx1">
                    <a:lumMod val="75000"/>
                    <a:lumOff val="25000"/>
                  </a:schemeClr>
                </a:solidFill>
                <a:latin typeface="Crimson Text" panose="02000503000000000000" pitchFamily="2" charset="77"/>
                <a:ea typeface="Roboto Light" panose="02000000000000000000" pitchFamily="2" charset="0"/>
              </a:rPr>
              <a:t>USAID</a:t>
            </a:r>
          </a:p>
          <a:p>
            <a:pPr marL="171450" indent="-171450">
              <a:buFont typeface="Arial" panose="020B0604020202020204" pitchFamily="34" charset="0"/>
              <a:buChar char="•"/>
            </a:pPr>
            <a:r>
              <a:rPr lang="en-US" sz="1200" dirty="0">
                <a:solidFill>
                  <a:schemeClr val="tx1">
                    <a:lumMod val="75000"/>
                    <a:lumOff val="25000"/>
                  </a:schemeClr>
                </a:solidFill>
                <a:latin typeface="Crimson Text" panose="02000503000000000000" pitchFamily="2" charset="77"/>
                <a:ea typeface="Roboto Light" panose="02000000000000000000" pitchFamily="2" charset="0"/>
              </a:rPr>
              <a:t>LASER PULSE Project</a:t>
            </a:r>
            <a:endParaRPr lang="en-US" sz="1200" dirty="0">
              <a:solidFill>
                <a:schemeClr val="tx1">
                  <a:lumMod val="75000"/>
                  <a:lumOff val="25000"/>
                </a:schemeClr>
              </a:solidFill>
              <a:latin typeface="Crimson Text"/>
              <a:ea typeface="Roboto Light" panose="02000000000000000000" pitchFamily="2" charset="0"/>
            </a:endParaRPr>
          </a:p>
        </p:txBody>
      </p:sp>
      <p:sp>
        <p:nvSpPr>
          <p:cNvPr id="31" name="Round Single Corner of Rectangle 30">
            <a:extLst>
              <a:ext uri="{FF2B5EF4-FFF2-40B4-BE49-F238E27FC236}">
                <a16:creationId xmlns:a16="http://schemas.microsoft.com/office/drawing/2014/main" id="{67888201-AADA-9040-8FB2-850C6AE420FE}"/>
              </a:ext>
            </a:extLst>
          </p:cNvPr>
          <p:cNvSpPr/>
          <p:nvPr/>
        </p:nvSpPr>
        <p:spPr>
          <a:xfrm>
            <a:off x="4606292" y="2128477"/>
            <a:ext cx="7078980" cy="3944869"/>
          </a:xfrm>
          <a:prstGeom prst="round1Rect">
            <a:avLst>
              <a:gd name="adj" fmla="val 451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F0446A0-B0F8-914D-8C2E-3516FC323767}"/>
              </a:ext>
            </a:extLst>
          </p:cNvPr>
          <p:cNvSpPr txBox="1"/>
          <p:nvPr/>
        </p:nvSpPr>
        <p:spPr>
          <a:xfrm>
            <a:off x="8831580" y="4194835"/>
            <a:ext cx="1750666" cy="687101"/>
          </a:xfrm>
          <a:prstGeom prst="rect">
            <a:avLst/>
          </a:prstGeom>
          <a:noFill/>
        </p:spPr>
        <p:txBody>
          <a:bodyPr wrap="square" lIns="0" tIns="0" rIns="0" bIns="0" rtlCol="0" anchor="t">
            <a:noAutofit/>
          </a:bodyPr>
          <a:lstStyle/>
          <a:p>
            <a:endParaRPr lang="en-US" sz="1100">
              <a:solidFill>
                <a:schemeClr val="bg2"/>
              </a:solidFill>
              <a:latin typeface="Crimson Text"/>
              <a:ea typeface="Roboto Light"/>
              <a:cs typeface="+mn-lt"/>
            </a:endParaRPr>
          </a:p>
        </p:txBody>
      </p:sp>
      <p:pic>
        <p:nvPicPr>
          <p:cNvPr id="41" name="Picture 40" descr="Background pattern&#10;&#10;Description automatically generated">
            <a:extLst>
              <a:ext uri="{FF2B5EF4-FFF2-40B4-BE49-F238E27FC236}">
                <a16:creationId xmlns:a16="http://schemas.microsoft.com/office/drawing/2014/main" id="{755F7A3A-61E1-CBCF-8561-F2FA9DEE9193}"/>
              </a:ext>
            </a:extLst>
          </p:cNvPr>
          <p:cNvPicPr>
            <a:picLocks noChangeAspect="1"/>
          </p:cNvPicPr>
          <p:nvPr/>
        </p:nvPicPr>
        <p:blipFill>
          <a:blip r:embed="rId2"/>
          <a:stretch>
            <a:fillRect/>
          </a:stretch>
        </p:blipFill>
        <p:spPr>
          <a:xfrm>
            <a:off x="10184507" y="309612"/>
            <a:ext cx="1356544" cy="1356544"/>
          </a:xfrm>
          <a:prstGeom prst="rect">
            <a:avLst/>
          </a:prstGeom>
        </p:spPr>
      </p:pic>
      <p:graphicFrame>
        <p:nvGraphicFramePr>
          <p:cNvPr id="7" name="Table 7">
            <a:extLst>
              <a:ext uri="{FF2B5EF4-FFF2-40B4-BE49-F238E27FC236}">
                <a16:creationId xmlns:a16="http://schemas.microsoft.com/office/drawing/2014/main" id="{676FD1D1-C433-24A0-DD71-800EBFD8A203}"/>
              </a:ext>
            </a:extLst>
          </p:cNvPr>
          <p:cNvGraphicFramePr>
            <a:graphicFrameLocks noGrp="1"/>
          </p:cNvGraphicFramePr>
          <p:nvPr>
            <p:extLst>
              <p:ext uri="{D42A27DB-BD31-4B8C-83A1-F6EECF244321}">
                <p14:modId xmlns:p14="http://schemas.microsoft.com/office/powerpoint/2010/main" val="3707560765"/>
              </p:ext>
            </p:extLst>
          </p:nvPr>
        </p:nvGraphicFramePr>
        <p:xfrm>
          <a:off x="4954959" y="2776129"/>
          <a:ext cx="6141409" cy="3057390"/>
        </p:xfrm>
        <a:graphic>
          <a:graphicData uri="http://schemas.openxmlformats.org/drawingml/2006/table">
            <a:tbl>
              <a:tblPr firstRow="1" bandRow="1">
                <a:tableStyleId>{5C22544A-7EE6-4342-B048-85BDC9FD1C3A}</a:tableStyleId>
              </a:tblPr>
              <a:tblGrid>
                <a:gridCol w="2355432">
                  <a:extLst>
                    <a:ext uri="{9D8B030D-6E8A-4147-A177-3AD203B41FA5}">
                      <a16:colId xmlns:a16="http://schemas.microsoft.com/office/drawing/2014/main" val="1310479050"/>
                    </a:ext>
                  </a:extLst>
                </a:gridCol>
                <a:gridCol w="1496811">
                  <a:extLst>
                    <a:ext uri="{9D8B030D-6E8A-4147-A177-3AD203B41FA5}">
                      <a16:colId xmlns:a16="http://schemas.microsoft.com/office/drawing/2014/main" val="2711362405"/>
                    </a:ext>
                  </a:extLst>
                </a:gridCol>
                <a:gridCol w="2289166">
                  <a:extLst>
                    <a:ext uri="{9D8B030D-6E8A-4147-A177-3AD203B41FA5}">
                      <a16:colId xmlns:a16="http://schemas.microsoft.com/office/drawing/2014/main" val="3907301977"/>
                    </a:ext>
                  </a:extLst>
                </a:gridCol>
              </a:tblGrid>
              <a:tr h="321371">
                <a:tc>
                  <a:txBody>
                    <a:bodyPr/>
                    <a:lstStyle/>
                    <a:p>
                      <a:r>
                        <a:rPr lang="en-US" sz="1200" dirty="0">
                          <a:latin typeface="Acherus Grotesque Extra" panose="02000505000000020004" pitchFamily="50" charset="0"/>
                        </a:rPr>
                        <a:t>Organization</a:t>
                      </a:r>
                    </a:p>
                  </a:txBody>
                  <a:tcPr anchor="ctr"/>
                </a:tc>
                <a:tc>
                  <a:txBody>
                    <a:bodyPr/>
                    <a:lstStyle/>
                    <a:p>
                      <a:r>
                        <a:rPr lang="en-US" sz="1200" dirty="0">
                          <a:latin typeface="Acherus Grotesque Extra" panose="02000505000000020004" pitchFamily="50" charset="0"/>
                        </a:rPr>
                        <a:t>Twitter</a:t>
                      </a:r>
                    </a:p>
                  </a:txBody>
                  <a:tcPr anchor="ctr"/>
                </a:tc>
                <a:tc>
                  <a:txBody>
                    <a:bodyPr/>
                    <a:lstStyle/>
                    <a:p>
                      <a:r>
                        <a:rPr lang="en-US" sz="1200" dirty="0">
                          <a:latin typeface="Acherus Grotesque Extra" panose="02000505000000020004" pitchFamily="50" charset="0"/>
                        </a:rPr>
                        <a:t>LinkedIn</a:t>
                      </a:r>
                    </a:p>
                  </a:txBody>
                  <a:tcPr anchor="ctr"/>
                </a:tc>
                <a:extLst>
                  <a:ext uri="{0D108BD9-81ED-4DB2-BD59-A6C34878D82A}">
                    <a16:rowId xmlns:a16="http://schemas.microsoft.com/office/drawing/2014/main" val="992675919"/>
                  </a:ext>
                </a:extLst>
              </a:tr>
              <a:tr h="399616">
                <a:tc>
                  <a:txBody>
                    <a:bodyPr/>
                    <a:lstStyle/>
                    <a:p>
                      <a:r>
                        <a:rPr lang="en-US" sz="1050" b="0" dirty="0">
                          <a:latin typeface="Acherus Grotesque Light" panose="02000505000000020004" pitchFamily="50" charset="0"/>
                        </a:rPr>
                        <a:t>Virginia Tech College of</a:t>
                      </a:r>
                      <a:br>
                        <a:rPr lang="en-US" sz="1050" b="0" dirty="0">
                          <a:latin typeface="Acherus Grotesque Light" panose="02000505000000020004" pitchFamily="50" charset="0"/>
                        </a:rPr>
                      </a:br>
                      <a:r>
                        <a:rPr lang="en-US" sz="1050" b="0" dirty="0">
                          <a:latin typeface="Acherus Grotesque Light" panose="02000505000000020004" pitchFamily="50" charset="0"/>
                        </a:rPr>
                        <a:t>Agriculture and Life Sciences</a:t>
                      </a:r>
                    </a:p>
                  </a:txBody>
                  <a:tcPr anchor="ctr">
                    <a:solidFill>
                      <a:srgbClr val="EDE7E8"/>
                    </a:solidFill>
                  </a:tcPr>
                </a:tc>
                <a:tc>
                  <a:txBody>
                    <a:bodyPr/>
                    <a:lstStyle/>
                    <a:p>
                      <a:pPr lvl="0">
                        <a:buNone/>
                      </a:pPr>
                      <a:r>
                        <a:rPr lang="en-US" sz="1050" b="0" i="0" u="none" strike="noStrike" noProof="0" dirty="0">
                          <a:latin typeface="Acherus Grotesque Light" panose="02000505000000020004" pitchFamily="50" charset="0"/>
                          <a:hlinkClick r:id="rId3"/>
                        </a:rPr>
                        <a:t>@VTCALS</a:t>
                      </a:r>
                      <a:endParaRPr lang="en-US" sz="1050" dirty="0">
                        <a:latin typeface="Acherus Grotesque Light" panose="02000505000000020004" pitchFamily="50" charset="0"/>
                      </a:endParaRPr>
                    </a:p>
                  </a:txBody>
                  <a:tcPr anchor="ctr"/>
                </a:tc>
                <a:tc rowSpan="2">
                  <a:txBody>
                    <a:bodyPr/>
                    <a:lstStyle/>
                    <a:p>
                      <a:pPr lvl="0" algn="l">
                        <a:lnSpc>
                          <a:spcPct val="100000"/>
                        </a:lnSpc>
                        <a:spcBef>
                          <a:spcPts val="0"/>
                        </a:spcBef>
                        <a:spcAft>
                          <a:spcPts val="0"/>
                        </a:spcAft>
                        <a:buNone/>
                      </a:pPr>
                      <a:r>
                        <a:rPr lang="en-US" sz="1050" b="0" i="0" u="none" strike="noStrike" noProof="0" dirty="0">
                          <a:solidFill>
                            <a:schemeClr val="accent1"/>
                          </a:solidFill>
                          <a:latin typeface="Acherus Grotesque Light" panose="02000505000000020004" pitchFamily="50" charset="0"/>
                          <a:hlinkClick r:id="rId4">
                            <a:extLst>
                              <a:ext uri="{A12FA001-AC4F-418D-AE19-62706E023703}">
                                <ahyp:hlinkClr xmlns:ahyp="http://schemas.microsoft.com/office/drawing/2018/hyperlinkcolor" val="tx"/>
                              </a:ext>
                            </a:extLst>
                          </a:hlinkClick>
                        </a:rPr>
                        <a:t>College of Agriculture and Life Sciences at Virginia Tech</a:t>
                      </a:r>
                    </a:p>
                  </a:txBody>
                  <a:tcPr anchor="ctr">
                    <a:solidFill>
                      <a:srgbClr val="EDE7E8"/>
                    </a:solidFill>
                  </a:tcPr>
                </a:tc>
                <a:extLst>
                  <a:ext uri="{0D108BD9-81ED-4DB2-BD59-A6C34878D82A}">
                    <a16:rowId xmlns:a16="http://schemas.microsoft.com/office/drawing/2014/main" val="2883832183"/>
                  </a:ext>
                </a:extLst>
              </a:tr>
              <a:tr h="267139">
                <a:tc>
                  <a:txBody>
                    <a:bodyPr/>
                    <a:lstStyle/>
                    <a:p>
                      <a:pPr lvl="0">
                        <a:buNone/>
                      </a:pPr>
                      <a:r>
                        <a:rPr lang="en-US" sz="1050" b="0" dirty="0">
                          <a:latin typeface="Acherus Grotesque Light" panose="02000505000000020004" pitchFamily="50" charset="0"/>
                        </a:rPr>
                        <a:t>Virginia Tech CALS Global</a:t>
                      </a:r>
                    </a:p>
                  </a:txBody>
                  <a:tcPr anchor="ctr">
                    <a:solidFill>
                      <a:srgbClr val="EDE7E8"/>
                    </a:solidFill>
                  </a:tcPr>
                </a:tc>
                <a:tc>
                  <a:txBody>
                    <a:bodyPr/>
                    <a:lstStyle/>
                    <a:p>
                      <a:pPr lvl="0">
                        <a:buNone/>
                      </a:pPr>
                      <a:r>
                        <a:rPr lang="en-US" sz="1050" b="0" i="0" u="none" strike="noStrike" noProof="0" dirty="0">
                          <a:latin typeface="Acherus Grotesque Light" panose="02000505000000020004" pitchFamily="50" charset="0"/>
                          <a:hlinkClick r:id="rId5"/>
                        </a:rPr>
                        <a:t>@</a:t>
                      </a:r>
                      <a:r>
                        <a:rPr lang="en-US" sz="1050" b="0" i="0" u="none" strike="noStrike" noProof="0" dirty="0" err="1">
                          <a:latin typeface="Acherus Grotesque Light" panose="02000505000000020004" pitchFamily="50" charset="0"/>
                          <a:hlinkClick r:id="rId5"/>
                        </a:rPr>
                        <a:t>VTCALSGlobal</a:t>
                      </a:r>
                      <a:endParaRPr lang="en-US" sz="1050" dirty="0">
                        <a:latin typeface="Acherus Grotesque Light" panose="02000505000000020004" pitchFamily="50" charset="0"/>
                      </a:endParaRPr>
                    </a:p>
                  </a:txBody>
                  <a:tcPr anchor="ctr">
                    <a:solidFill>
                      <a:srgbClr val="EDE7E8"/>
                    </a:solidFill>
                  </a:tcPr>
                </a:tc>
                <a:tc vMerge="1">
                  <a:txBody>
                    <a:bodyPr/>
                    <a:lstStyle/>
                    <a:p>
                      <a:endParaRPr lang="en-US"/>
                    </a:p>
                  </a:txBody>
                  <a:tcPr/>
                </a:tc>
                <a:extLst>
                  <a:ext uri="{0D108BD9-81ED-4DB2-BD59-A6C34878D82A}">
                    <a16:rowId xmlns:a16="http://schemas.microsoft.com/office/drawing/2014/main" val="3361839426"/>
                  </a:ext>
                </a:extLst>
              </a:tr>
              <a:tr h="399616">
                <a:tc>
                  <a:txBody>
                    <a:bodyPr/>
                    <a:lstStyle/>
                    <a:p>
                      <a:pPr lvl="0">
                        <a:buNone/>
                      </a:pPr>
                      <a:r>
                        <a:rPr lang="en-US" sz="1050" b="0" dirty="0">
                          <a:latin typeface="Acherus Grotesque Light" panose="02000505000000020004" pitchFamily="50" charset="0"/>
                        </a:rPr>
                        <a:t>Virginia Tech School of Public and International Affairs</a:t>
                      </a:r>
                    </a:p>
                  </a:txBody>
                  <a:tcPr anchor="ctr">
                    <a:solidFill>
                      <a:srgbClr val="EDE7E8"/>
                    </a:solidFill>
                  </a:tcPr>
                </a:tc>
                <a:tc>
                  <a:txBody>
                    <a:bodyPr/>
                    <a:lstStyle/>
                    <a:p>
                      <a:pPr lvl="0">
                        <a:buNone/>
                      </a:pPr>
                      <a:r>
                        <a:rPr lang="en-US" sz="1050" dirty="0">
                          <a:latin typeface="Acherus Grotesque Light" panose="02000505000000020004" pitchFamily="50" charset="0"/>
                        </a:rPr>
                        <a:t>@VTSPIA</a:t>
                      </a:r>
                    </a:p>
                  </a:txBody>
                  <a:tcPr anchor="ctr">
                    <a:solidFill>
                      <a:srgbClr val="EDE7E8"/>
                    </a:solidFill>
                  </a:tcPr>
                </a:tc>
                <a:tc>
                  <a:txBody>
                    <a:bodyPr/>
                    <a:lstStyle/>
                    <a:p>
                      <a:pPr lvl="0" algn="l">
                        <a:lnSpc>
                          <a:spcPct val="100000"/>
                        </a:lnSpc>
                        <a:spcBef>
                          <a:spcPts val="0"/>
                        </a:spcBef>
                        <a:spcAft>
                          <a:spcPts val="0"/>
                        </a:spcAft>
                        <a:buNone/>
                      </a:pPr>
                      <a:r>
                        <a:rPr lang="en-US" sz="1050" b="0" i="0" u="none" strike="noStrike" noProof="0" dirty="0">
                          <a:solidFill>
                            <a:schemeClr val="accent1"/>
                          </a:solidFill>
                          <a:latin typeface="Acherus Grotesque Light" panose="02000505000000020004" pitchFamily="50" charset="0"/>
                          <a:hlinkClick r:id="rId4">
                            <a:extLst>
                              <a:ext uri="{A12FA001-AC4F-418D-AE19-62706E023703}">
                                <ahyp:hlinkClr xmlns:ahyp="http://schemas.microsoft.com/office/drawing/2018/hyperlinkcolor" val="tx"/>
                              </a:ext>
                            </a:extLst>
                          </a:hlinkClick>
                        </a:rPr>
                        <a:t>https://www.linkedin.com/school/vtspia/</a:t>
                      </a:r>
                    </a:p>
                  </a:txBody>
                  <a:tcPr anchor="ctr">
                    <a:solidFill>
                      <a:srgbClr val="EDE7E8"/>
                    </a:solidFill>
                  </a:tcPr>
                </a:tc>
                <a:extLst>
                  <a:ext uri="{0D108BD9-81ED-4DB2-BD59-A6C34878D82A}">
                    <a16:rowId xmlns:a16="http://schemas.microsoft.com/office/drawing/2014/main" val="27403805"/>
                  </a:ext>
                </a:extLst>
              </a:tr>
              <a:tr h="399616">
                <a:tc>
                  <a:txBody>
                    <a:bodyPr/>
                    <a:lstStyle/>
                    <a:p>
                      <a:pPr lvl="0">
                        <a:buNone/>
                      </a:pPr>
                      <a:r>
                        <a:rPr lang="en-US" sz="1050" b="0" dirty="0">
                          <a:latin typeface="Acherus Grotesque Light" panose="02000505000000020004" pitchFamily="50" charset="0"/>
                        </a:rPr>
                        <a:t>AgUnity</a:t>
                      </a:r>
                    </a:p>
                  </a:txBody>
                  <a:tcPr anchor="ctr">
                    <a:solidFill>
                      <a:srgbClr val="EDE7E8"/>
                    </a:solidFill>
                  </a:tcPr>
                </a:tc>
                <a:tc>
                  <a:txBody>
                    <a:bodyPr/>
                    <a:lstStyle/>
                    <a:p>
                      <a:pPr lvl="0">
                        <a:buNone/>
                      </a:pPr>
                      <a:r>
                        <a:rPr lang="en-US" sz="1050" dirty="0">
                          <a:latin typeface="Acherus Grotesque Light" panose="02000505000000020004" pitchFamily="50" charset="0"/>
                        </a:rPr>
                        <a:t>@AgUnity</a:t>
                      </a:r>
                    </a:p>
                  </a:txBody>
                  <a:tcPr anchor="ctr">
                    <a:solidFill>
                      <a:srgbClr val="EDE7E8"/>
                    </a:solidFill>
                  </a:tcPr>
                </a:tc>
                <a:tc>
                  <a:txBody>
                    <a:bodyPr/>
                    <a:lstStyle/>
                    <a:p>
                      <a:pPr lvl="0" algn="l">
                        <a:lnSpc>
                          <a:spcPct val="100000"/>
                        </a:lnSpc>
                        <a:spcBef>
                          <a:spcPts val="0"/>
                        </a:spcBef>
                        <a:spcAft>
                          <a:spcPts val="0"/>
                        </a:spcAft>
                        <a:buNone/>
                      </a:pPr>
                      <a:r>
                        <a:rPr lang="en-US" sz="1050" b="0" i="0" u="none" strike="noStrike" noProof="0" dirty="0">
                          <a:solidFill>
                            <a:schemeClr val="accent1"/>
                          </a:solidFill>
                          <a:latin typeface="Acherus Grotesque Light" panose="02000505000000020004" pitchFamily="50" charset="0"/>
                          <a:hlinkClick r:id="rId4">
                            <a:extLst>
                              <a:ext uri="{A12FA001-AC4F-418D-AE19-62706E023703}">
                                <ahyp:hlinkClr xmlns:ahyp="http://schemas.microsoft.com/office/drawing/2018/hyperlinkcolor" val="tx"/>
                              </a:ext>
                            </a:extLst>
                          </a:hlinkClick>
                        </a:rPr>
                        <a:t>https://www.linkedin.com/company/agunity/</a:t>
                      </a:r>
                    </a:p>
                  </a:txBody>
                  <a:tcPr anchor="ctr">
                    <a:solidFill>
                      <a:srgbClr val="EDE7E8"/>
                    </a:solidFill>
                  </a:tcPr>
                </a:tc>
                <a:extLst>
                  <a:ext uri="{0D108BD9-81ED-4DB2-BD59-A6C34878D82A}">
                    <a16:rowId xmlns:a16="http://schemas.microsoft.com/office/drawing/2014/main" val="2434359419"/>
                  </a:ext>
                </a:extLst>
              </a:tr>
              <a:tr h="399616">
                <a:tc>
                  <a:txBody>
                    <a:bodyPr/>
                    <a:lstStyle/>
                    <a:p>
                      <a:pPr lvl="0">
                        <a:buNone/>
                      </a:pPr>
                      <a:r>
                        <a:rPr lang="en-US" sz="1050" b="0" dirty="0">
                          <a:latin typeface="Acherus Grotesque Light" panose="02000505000000020004" pitchFamily="50" charset="0"/>
                        </a:rPr>
                        <a:t>Egerton University</a:t>
                      </a:r>
                    </a:p>
                  </a:txBody>
                  <a:tcPr anchor="ctr">
                    <a:solidFill>
                      <a:srgbClr val="EDE7E8"/>
                    </a:solidFill>
                  </a:tcPr>
                </a:tc>
                <a:tc>
                  <a:txBody>
                    <a:bodyPr/>
                    <a:lstStyle/>
                    <a:p>
                      <a:pPr lvl="0">
                        <a:buNone/>
                      </a:pPr>
                      <a:r>
                        <a:rPr lang="en-US" sz="1050" dirty="0">
                          <a:latin typeface="Acherus Grotesque Light" panose="02000505000000020004" pitchFamily="50" charset="0"/>
                        </a:rPr>
                        <a:t>@</a:t>
                      </a:r>
                      <a:r>
                        <a:rPr lang="en-US" sz="1050" dirty="0" err="1">
                          <a:latin typeface="Acherus Grotesque Light" panose="02000505000000020004" pitchFamily="50" charset="0"/>
                        </a:rPr>
                        <a:t>egertonunikenya</a:t>
                      </a:r>
                      <a:endParaRPr lang="en-US" sz="1050" dirty="0">
                        <a:latin typeface="Acherus Grotesque Light" panose="02000505000000020004" pitchFamily="50" charset="0"/>
                      </a:endParaRPr>
                    </a:p>
                  </a:txBody>
                  <a:tcPr anchor="ctr">
                    <a:solidFill>
                      <a:srgbClr val="EDE7E8"/>
                    </a:solidFill>
                  </a:tcPr>
                </a:tc>
                <a:tc>
                  <a:txBody>
                    <a:bodyPr/>
                    <a:lstStyle/>
                    <a:p>
                      <a:pPr lvl="0" algn="l">
                        <a:lnSpc>
                          <a:spcPct val="100000"/>
                        </a:lnSpc>
                        <a:spcBef>
                          <a:spcPts val="0"/>
                        </a:spcBef>
                        <a:spcAft>
                          <a:spcPts val="0"/>
                        </a:spcAft>
                        <a:buNone/>
                      </a:pPr>
                      <a:r>
                        <a:rPr lang="en-US" sz="1050" b="0" i="0" u="none" strike="noStrike" noProof="0" dirty="0">
                          <a:solidFill>
                            <a:schemeClr val="accent1"/>
                          </a:solidFill>
                          <a:latin typeface="Acherus Grotesque Light" panose="02000505000000020004" pitchFamily="50" charset="0"/>
                          <a:hlinkClick r:id="rId4">
                            <a:extLst>
                              <a:ext uri="{A12FA001-AC4F-418D-AE19-62706E023703}">
                                <ahyp:hlinkClr xmlns:ahyp="http://schemas.microsoft.com/office/drawing/2018/hyperlinkcolor" val="tx"/>
                              </a:ext>
                            </a:extLst>
                          </a:hlinkClick>
                        </a:rPr>
                        <a:t>https://www.linkedin.com/school/egerton-university-kenya/</a:t>
                      </a:r>
                    </a:p>
                  </a:txBody>
                  <a:tcPr anchor="ctr">
                    <a:solidFill>
                      <a:srgbClr val="EDE7E8"/>
                    </a:solidFill>
                  </a:tcPr>
                </a:tc>
                <a:extLst>
                  <a:ext uri="{0D108BD9-81ED-4DB2-BD59-A6C34878D82A}">
                    <a16:rowId xmlns:a16="http://schemas.microsoft.com/office/drawing/2014/main" val="539414919"/>
                  </a:ext>
                </a:extLst>
              </a:tr>
              <a:tr h="399616">
                <a:tc>
                  <a:txBody>
                    <a:bodyPr/>
                    <a:lstStyle/>
                    <a:p>
                      <a:pPr lvl="0">
                        <a:buNone/>
                      </a:pPr>
                      <a:r>
                        <a:rPr lang="en-US" sz="1050" b="0" dirty="0">
                          <a:latin typeface="Acherus Grotesque Light" panose="02000505000000020004" pitchFamily="50" charset="0"/>
                        </a:rPr>
                        <a:t>USAID</a:t>
                      </a:r>
                    </a:p>
                  </a:txBody>
                  <a:tcPr anchor="ctr">
                    <a:solidFill>
                      <a:srgbClr val="EDE7E8"/>
                    </a:solidFill>
                  </a:tcPr>
                </a:tc>
                <a:tc>
                  <a:txBody>
                    <a:bodyPr/>
                    <a:lstStyle/>
                    <a:p>
                      <a:pPr lvl="0">
                        <a:buNone/>
                      </a:pPr>
                      <a:r>
                        <a:rPr lang="en-US" sz="1050" dirty="0">
                          <a:latin typeface="Acherus Grotesque Light" panose="02000505000000020004" pitchFamily="50" charset="0"/>
                        </a:rPr>
                        <a:t>@USAID</a:t>
                      </a:r>
                    </a:p>
                  </a:txBody>
                  <a:tcPr anchor="ctr">
                    <a:solidFill>
                      <a:srgbClr val="EDE7E8"/>
                    </a:solidFill>
                  </a:tcPr>
                </a:tc>
                <a:tc>
                  <a:txBody>
                    <a:bodyPr/>
                    <a:lstStyle/>
                    <a:p>
                      <a:pPr lvl="0" algn="l">
                        <a:lnSpc>
                          <a:spcPct val="100000"/>
                        </a:lnSpc>
                        <a:spcBef>
                          <a:spcPts val="0"/>
                        </a:spcBef>
                        <a:spcAft>
                          <a:spcPts val="0"/>
                        </a:spcAft>
                        <a:buNone/>
                      </a:pPr>
                      <a:r>
                        <a:rPr lang="en-US" sz="1050" b="0" i="0" u="none" strike="noStrike" noProof="0" dirty="0">
                          <a:solidFill>
                            <a:schemeClr val="accent1"/>
                          </a:solidFill>
                          <a:latin typeface="Acherus Grotesque Light" panose="02000505000000020004" pitchFamily="50" charset="0"/>
                          <a:hlinkClick r:id="rId4">
                            <a:extLst>
                              <a:ext uri="{A12FA001-AC4F-418D-AE19-62706E023703}">
                                <ahyp:hlinkClr xmlns:ahyp="http://schemas.microsoft.com/office/drawing/2018/hyperlinkcolor" val="tx"/>
                              </a:ext>
                            </a:extLst>
                          </a:hlinkClick>
                        </a:rPr>
                        <a:t>https://www.linkedin.com/company/usaid/</a:t>
                      </a:r>
                    </a:p>
                  </a:txBody>
                  <a:tcPr anchor="ctr">
                    <a:solidFill>
                      <a:srgbClr val="EDE7E8"/>
                    </a:solidFill>
                  </a:tcPr>
                </a:tc>
                <a:extLst>
                  <a:ext uri="{0D108BD9-81ED-4DB2-BD59-A6C34878D82A}">
                    <a16:rowId xmlns:a16="http://schemas.microsoft.com/office/drawing/2014/main" val="2151669654"/>
                  </a:ext>
                </a:extLst>
              </a:tr>
              <a:tr h="399616">
                <a:tc>
                  <a:txBody>
                    <a:bodyPr/>
                    <a:lstStyle/>
                    <a:p>
                      <a:pPr lvl="0">
                        <a:buNone/>
                      </a:pPr>
                      <a:r>
                        <a:rPr lang="en-US" sz="1050" b="0" dirty="0">
                          <a:latin typeface="Acherus Grotesque Light" panose="02000505000000020004" pitchFamily="50" charset="0"/>
                        </a:rPr>
                        <a:t>LASER PULSE</a:t>
                      </a:r>
                    </a:p>
                  </a:txBody>
                  <a:tcPr anchor="ctr">
                    <a:solidFill>
                      <a:srgbClr val="EDE7E8"/>
                    </a:solidFill>
                  </a:tcPr>
                </a:tc>
                <a:tc>
                  <a:txBody>
                    <a:bodyPr/>
                    <a:lstStyle/>
                    <a:p>
                      <a:pPr lvl="0">
                        <a:buNone/>
                      </a:pPr>
                      <a:r>
                        <a:rPr lang="en-US" sz="1050" dirty="0">
                          <a:latin typeface="Acherus Grotesque Light" panose="02000505000000020004" pitchFamily="50" charset="0"/>
                        </a:rPr>
                        <a:t>@LASERPULSE2</a:t>
                      </a:r>
                    </a:p>
                  </a:txBody>
                  <a:tcPr anchor="ctr">
                    <a:solidFill>
                      <a:srgbClr val="EDE7E8"/>
                    </a:solidFill>
                  </a:tcPr>
                </a:tc>
                <a:tc>
                  <a:txBody>
                    <a:bodyPr/>
                    <a:lstStyle/>
                    <a:p>
                      <a:pPr lvl="0" algn="l">
                        <a:lnSpc>
                          <a:spcPct val="100000"/>
                        </a:lnSpc>
                        <a:spcBef>
                          <a:spcPts val="0"/>
                        </a:spcBef>
                        <a:spcAft>
                          <a:spcPts val="0"/>
                        </a:spcAft>
                        <a:buNone/>
                      </a:pPr>
                      <a:r>
                        <a:rPr lang="en-US" sz="1050" b="0" i="0" u="none" strike="noStrike" noProof="0" dirty="0">
                          <a:solidFill>
                            <a:schemeClr val="accent1"/>
                          </a:solidFill>
                          <a:latin typeface="Acherus Grotesque Light" panose="02000505000000020004" pitchFamily="50" charset="0"/>
                          <a:hlinkClick r:id="rId4">
                            <a:extLst>
                              <a:ext uri="{A12FA001-AC4F-418D-AE19-62706E023703}">
                                <ahyp:hlinkClr xmlns:ahyp="http://schemas.microsoft.com/office/drawing/2018/hyperlinkcolor" val="tx"/>
                              </a:ext>
                            </a:extLst>
                          </a:hlinkClick>
                        </a:rPr>
                        <a:t>https://www.linkedin.com/company/laserpulse/</a:t>
                      </a:r>
                    </a:p>
                  </a:txBody>
                  <a:tcPr anchor="ctr">
                    <a:solidFill>
                      <a:srgbClr val="EDE7E8"/>
                    </a:solidFill>
                  </a:tcPr>
                </a:tc>
                <a:extLst>
                  <a:ext uri="{0D108BD9-81ED-4DB2-BD59-A6C34878D82A}">
                    <a16:rowId xmlns:a16="http://schemas.microsoft.com/office/drawing/2014/main" val="2558725685"/>
                  </a:ext>
                </a:extLst>
              </a:tr>
            </a:tbl>
          </a:graphicData>
        </a:graphic>
      </p:graphicFrame>
    </p:spTree>
    <p:extLst>
      <p:ext uri="{BB962C8B-B14F-4D97-AF65-F5344CB8AC3E}">
        <p14:creationId xmlns:p14="http://schemas.microsoft.com/office/powerpoint/2010/main" val="3529372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AC92FC9-901E-63CA-AF48-5E0E6835DA93}"/>
              </a:ext>
            </a:extLst>
          </p:cNvPr>
          <p:cNvPicPr>
            <a:picLocks noGrp="1" noChangeAspect="1"/>
          </p:cNvPicPr>
          <p:nvPr>
            <p:ph type="pic" sz="quarter" idx="10"/>
          </p:nvPr>
        </p:nvPicPr>
        <p:blipFill rotWithShape="1">
          <a:blip r:embed="rId2"/>
          <a:srcRect l="28007" t="12874" r="43298" b="32538"/>
          <a:stretch/>
        </p:blipFill>
        <p:spPr>
          <a:xfrm>
            <a:off x="4650240" y="1929648"/>
            <a:ext cx="3292679" cy="3911814"/>
          </a:xfrm>
        </p:spPr>
      </p:pic>
      <p:sp>
        <p:nvSpPr>
          <p:cNvPr id="3" name="TextBox 2">
            <a:extLst>
              <a:ext uri="{FF2B5EF4-FFF2-40B4-BE49-F238E27FC236}">
                <a16:creationId xmlns:a16="http://schemas.microsoft.com/office/drawing/2014/main" id="{D5F92FFC-266E-684F-A645-C4233596E76E}"/>
              </a:ext>
            </a:extLst>
          </p:cNvPr>
          <p:cNvSpPr txBox="1"/>
          <p:nvPr/>
        </p:nvSpPr>
        <p:spPr>
          <a:xfrm>
            <a:off x="614208" y="1638184"/>
            <a:ext cx="4141804" cy="678152"/>
          </a:xfrm>
          <a:prstGeom prst="rect">
            <a:avLst/>
          </a:prstGeom>
          <a:noFill/>
        </p:spPr>
        <p:txBody>
          <a:bodyPr wrap="none" lIns="0" tIns="0" rIns="0" bIns="0" rtlCol="0" anchor="b">
            <a:noAutofit/>
          </a:bodyPr>
          <a:lstStyle/>
          <a:p>
            <a:r>
              <a:rPr lang="en-US" sz="2400" b="1" dirty="0">
                <a:solidFill>
                  <a:schemeClr val="accent1"/>
                </a:solidFill>
                <a:latin typeface="Acherus Grotesque" panose="02000505000000020004" pitchFamily="2" charset="77"/>
              </a:rPr>
              <a:t>Project </a:t>
            </a:r>
            <a:r>
              <a:rPr lang="en-US" sz="2400" b="1" dirty="0">
                <a:solidFill>
                  <a:schemeClr val="accent2"/>
                </a:solidFill>
                <a:latin typeface="Acherus Grotesque" panose="02000505000000020004" pitchFamily="2" charset="77"/>
              </a:rPr>
              <a:t>In the News</a:t>
            </a:r>
          </a:p>
        </p:txBody>
      </p:sp>
      <p:sp>
        <p:nvSpPr>
          <p:cNvPr id="5" name="Rectangle 4">
            <a:extLst>
              <a:ext uri="{FF2B5EF4-FFF2-40B4-BE49-F238E27FC236}">
                <a16:creationId xmlns:a16="http://schemas.microsoft.com/office/drawing/2014/main" id="{1F6ACFA7-E6F1-E942-B7FE-040EBBBDDDC6}"/>
              </a:ext>
            </a:extLst>
          </p:cNvPr>
          <p:cNvSpPr/>
          <p:nvPr/>
        </p:nvSpPr>
        <p:spPr>
          <a:xfrm>
            <a:off x="4654702" y="5838397"/>
            <a:ext cx="3288218" cy="164430"/>
          </a:xfrm>
          <a:prstGeom prst="rect">
            <a:avLst/>
          </a:prstGeom>
          <a:solidFill>
            <a:srgbClr val="861F41"/>
          </a:solidFill>
          <a:ln>
            <a:solidFill>
              <a:schemeClr val="accent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pic>
        <p:nvPicPr>
          <p:cNvPr id="35" name="Picture 34" descr="Background pattern&#10;&#10;Description automatically generated">
            <a:extLst>
              <a:ext uri="{FF2B5EF4-FFF2-40B4-BE49-F238E27FC236}">
                <a16:creationId xmlns:a16="http://schemas.microsoft.com/office/drawing/2014/main" id="{DA35C38E-18F6-3BB1-780B-3178CC792ADE}"/>
              </a:ext>
            </a:extLst>
          </p:cNvPr>
          <p:cNvPicPr>
            <a:picLocks noChangeAspect="1"/>
          </p:cNvPicPr>
          <p:nvPr/>
        </p:nvPicPr>
        <p:blipFill>
          <a:blip r:embed="rId3"/>
          <a:stretch>
            <a:fillRect/>
          </a:stretch>
        </p:blipFill>
        <p:spPr>
          <a:xfrm>
            <a:off x="3217913" y="5452552"/>
            <a:ext cx="1108572" cy="1108572"/>
          </a:xfrm>
          <a:prstGeom prst="rect">
            <a:avLst/>
          </a:prstGeom>
        </p:spPr>
      </p:pic>
      <p:sp>
        <p:nvSpPr>
          <p:cNvPr id="12" name="TextBox 11">
            <a:extLst>
              <a:ext uri="{FF2B5EF4-FFF2-40B4-BE49-F238E27FC236}">
                <a16:creationId xmlns:a16="http://schemas.microsoft.com/office/drawing/2014/main" id="{97D0FB4B-3CD4-5E73-D53A-D02B613DD897}"/>
              </a:ext>
            </a:extLst>
          </p:cNvPr>
          <p:cNvSpPr txBox="1"/>
          <p:nvPr/>
        </p:nvSpPr>
        <p:spPr>
          <a:xfrm>
            <a:off x="4582887" y="412356"/>
            <a:ext cx="4161682" cy="678152"/>
          </a:xfrm>
          <a:prstGeom prst="rect">
            <a:avLst/>
          </a:prstGeom>
          <a:noFill/>
        </p:spPr>
        <p:txBody>
          <a:bodyPr wrap="none" lIns="0" tIns="0" rIns="0" bIns="0" rtlCol="0" anchor="b">
            <a:noAutofit/>
          </a:bodyPr>
          <a:lstStyle/>
          <a:p>
            <a:r>
              <a:rPr lang="en-US" sz="3600" b="1" dirty="0">
                <a:solidFill>
                  <a:schemeClr val="accent1"/>
                </a:solidFill>
                <a:latin typeface="Acherus Grotesque"/>
              </a:rPr>
              <a:t>Press </a:t>
            </a:r>
            <a:r>
              <a:rPr lang="en-US" sz="3600" b="1" dirty="0">
                <a:solidFill>
                  <a:schemeClr val="accent2"/>
                </a:solidFill>
                <a:latin typeface="Acherus Grotesque"/>
              </a:rPr>
              <a:t>Releases</a:t>
            </a:r>
            <a:endParaRPr lang="en-US" sz="3600" b="1" dirty="0">
              <a:solidFill>
                <a:schemeClr val="accent2"/>
              </a:solidFill>
              <a:latin typeface="Acherus Grotesque" panose="02000505000000020004" pitchFamily="2" charset="77"/>
            </a:endParaRPr>
          </a:p>
        </p:txBody>
      </p:sp>
      <p:sp>
        <p:nvSpPr>
          <p:cNvPr id="13" name="TextBox 12">
            <a:extLst>
              <a:ext uri="{FF2B5EF4-FFF2-40B4-BE49-F238E27FC236}">
                <a16:creationId xmlns:a16="http://schemas.microsoft.com/office/drawing/2014/main" id="{5E1335B8-C5BC-35CE-5D71-19A81AB6C47B}"/>
              </a:ext>
            </a:extLst>
          </p:cNvPr>
          <p:cNvSpPr txBox="1"/>
          <p:nvPr/>
        </p:nvSpPr>
        <p:spPr>
          <a:xfrm>
            <a:off x="4659665" y="1206586"/>
            <a:ext cx="3694677" cy="436563"/>
          </a:xfrm>
          <a:prstGeom prst="rect">
            <a:avLst/>
          </a:prstGeom>
          <a:noFill/>
        </p:spPr>
        <p:txBody>
          <a:bodyPr wrap="square" lIns="0" tIns="0" rIns="0" bIns="0" rtlCol="0" anchor="t">
            <a:noAutofit/>
          </a:bodyPr>
          <a:lstStyle/>
          <a:p>
            <a:r>
              <a:rPr lang="en-US" sz="1000" dirty="0">
                <a:solidFill>
                  <a:schemeClr val="tx1">
                    <a:lumMod val="75000"/>
                    <a:lumOff val="25000"/>
                  </a:schemeClr>
                </a:solidFill>
                <a:latin typeface="Crimson Text"/>
                <a:ea typeface="Roboto Light"/>
              </a:rPr>
              <a:t>Published July 8, 2021:</a:t>
            </a:r>
            <a:endParaRPr lang="en-US" sz="1000" dirty="0">
              <a:solidFill>
                <a:schemeClr val="tx1">
                  <a:lumMod val="75000"/>
                  <a:lumOff val="25000"/>
                </a:schemeClr>
              </a:solidFill>
              <a:latin typeface="Arial" panose="020B0604020202020204"/>
              <a:ea typeface="Roboto Light"/>
              <a:cs typeface="Arial" panose="020B0604020202020204"/>
            </a:endParaRPr>
          </a:p>
          <a:p>
            <a:r>
              <a:rPr lang="en-US" sz="1000" dirty="0">
                <a:solidFill>
                  <a:schemeClr val="tx1">
                    <a:lumMod val="75000"/>
                    <a:lumOff val="25000"/>
                  </a:schemeClr>
                </a:solidFill>
                <a:latin typeface="Crimson Text"/>
                <a:ea typeface="Roboto Light"/>
                <a:hlinkClick r:id="rId4"/>
              </a:rPr>
              <a:t>https://vtx.vt.edu/articles/2021/06/outreach-blockchainKenyafoodsecurity.html</a:t>
            </a:r>
            <a:endParaRPr lang="en-US" sz="1000" dirty="0">
              <a:solidFill>
                <a:schemeClr val="tx1">
                  <a:lumMod val="75000"/>
                  <a:lumOff val="25000"/>
                </a:schemeClr>
              </a:solidFill>
              <a:latin typeface="Crimson Text"/>
              <a:ea typeface="Roboto Light"/>
            </a:endParaRPr>
          </a:p>
          <a:p>
            <a:endParaRPr lang="en-US" sz="1000" dirty="0">
              <a:solidFill>
                <a:schemeClr val="tx1">
                  <a:lumMod val="75000"/>
                  <a:lumOff val="25000"/>
                </a:schemeClr>
              </a:solidFill>
              <a:latin typeface="Crimson Text"/>
              <a:ea typeface="Roboto Light"/>
            </a:endParaRPr>
          </a:p>
        </p:txBody>
      </p:sp>
      <p:cxnSp>
        <p:nvCxnSpPr>
          <p:cNvPr id="2" name="Straight Arrow Connector 1">
            <a:extLst>
              <a:ext uri="{FF2B5EF4-FFF2-40B4-BE49-F238E27FC236}">
                <a16:creationId xmlns:a16="http://schemas.microsoft.com/office/drawing/2014/main" id="{137E7CE4-60A3-9C68-EE3C-2D386CF2F988}"/>
              </a:ext>
            </a:extLst>
          </p:cNvPr>
          <p:cNvCxnSpPr/>
          <p:nvPr/>
        </p:nvCxnSpPr>
        <p:spPr>
          <a:xfrm flipH="1">
            <a:off x="4331011" y="603328"/>
            <a:ext cx="438" cy="4661036"/>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8D3B89-AE05-2DF3-9411-67E8E1CEC76E}"/>
              </a:ext>
            </a:extLst>
          </p:cNvPr>
          <p:cNvSpPr txBox="1"/>
          <p:nvPr/>
        </p:nvSpPr>
        <p:spPr>
          <a:xfrm>
            <a:off x="8261710" y="1206586"/>
            <a:ext cx="3020768" cy="441448"/>
          </a:xfrm>
          <a:prstGeom prst="rect">
            <a:avLst/>
          </a:prstGeom>
          <a:noFill/>
        </p:spPr>
        <p:txBody>
          <a:bodyPr wrap="square" lIns="0" tIns="0" rIns="0" bIns="0" rtlCol="0" anchor="t">
            <a:noAutofit/>
          </a:bodyPr>
          <a:lstStyle/>
          <a:p>
            <a:r>
              <a:rPr lang="en-US" sz="1000" dirty="0">
                <a:solidFill>
                  <a:schemeClr val="tx1">
                    <a:lumMod val="75000"/>
                    <a:lumOff val="25000"/>
                  </a:schemeClr>
                </a:solidFill>
                <a:latin typeface="Crimson Text"/>
                <a:ea typeface="Roboto Light"/>
              </a:rPr>
              <a:t>Published January 25, 2023 </a:t>
            </a:r>
            <a:r>
              <a:rPr lang="en-US" sz="1000" dirty="0">
                <a:latin typeface="Crimson Text"/>
                <a:ea typeface="+mn-lt"/>
                <a:cs typeface="+mn-lt"/>
                <a:hlinkClick r:id="rId5"/>
              </a:rPr>
              <a:t>https://laserpulse.org/2022/01/leveraging-blockchain-to-transform-the-african-indigenous-vegetable-aiv-value-chain-in-western-kenya/</a:t>
            </a:r>
            <a:endParaRPr lang="en-US" sz="1000" dirty="0">
              <a:latin typeface="Crimson Text"/>
              <a:ea typeface="+mn-lt"/>
              <a:cs typeface="+mn-lt"/>
            </a:endParaRPr>
          </a:p>
          <a:p>
            <a:endParaRPr lang="en-US" sz="1000" dirty="0">
              <a:solidFill>
                <a:schemeClr val="tx1">
                  <a:lumMod val="75000"/>
                  <a:lumOff val="25000"/>
                </a:schemeClr>
              </a:solidFill>
              <a:latin typeface="Crimson Text"/>
              <a:ea typeface="Roboto Light"/>
            </a:endParaRPr>
          </a:p>
        </p:txBody>
      </p:sp>
      <p:grpSp>
        <p:nvGrpSpPr>
          <p:cNvPr id="6" name="Group 5">
            <a:extLst>
              <a:ext uri="{FF2B5EF4-FFF2-40B4-BE49-F238E27FC236}">
                <a16:creationId xmlns:a16="http://schemas.microsoft.com/office/drawing/2014/main" id="{D57317A3-6D80-4CB2-B6A6-5D2EE342B3CF}"/>
              </a:ext>
            </a:extLst>
          </p:cNvPr>
          <p:cNvGrpSpPr/>
          <p:nvPr/>
        </p:nvGrpSpPr>
        <p:grpSpPr>
          <a:xfrm>
            <a:off x="8261710" y="1927529"/>
            <a:ext cx="3106343" cy="3914878"/>
            <a:chOff x="8354342" y="1929648"/>
            <a:chExt cx="3106343" cy="3914878"/>
          </a:xfrm>
        </p:grpSpPr>
        <p:pic>
          <p:nvPicPr>
            <p:cNvPr id="17" name="Picture Placeholder 9">
              <a:extLst>
                <a:ext uri="{FF2B5EF4-FFF2-40B4-BE49-F238E27FC236}">
                  <a16:creationId xmlns:a16="http://schemas.microsoft.com/office/drawing/2014/main" id="{D13FDDC0-496B-438D-8533-0744770372CD}"/>
                </a:ext>
              </a:extLst>
            </p:cNvPr>
            <p:cNvPicPr>
              <a:picLocks noChangeAspect="1"/>
            </p:cNvPicPr>
            <p:nvPr/>
          </p:nvPicPr>
          <p:blipFill rotWithShape="1">
            <a:blip r:embed="rId6"/>
            <a:srcRect l="34053" t="34946" r="38880" b="4410"/>
            <a:stretch/>
          </p:blipFill>
          <p:spPr>
            <a:xfrm>
              <a:off x="8354342" y="1929648"/>
              <a:ext cx="3106343" cy="3914878"/>
            </a:xfrm>
            <a:custGeom>
              <a:avLst/>
              <a:gdLst>
                <a:gd name="connsiteX0" fmla="*/ 0 w 6215411"/>
                <a:gd name="connsiteY0" fmla="*/ 0 h 6292646"/>
                <a:gd name="connsiteX1" fmla="*/ 4198634 w 6215411"/>
                <a:gd name="connsiteY1" fmla="*/ 0 h 6292646"/>
                <a:gd name="connsiteX2" fmla="*/ 6215411 w 6215411"/>
                <a:gd name="connsiteY2" fmla="*/ 2016777 h 6292646"/>
                <a:gd name="connsiteX3" fmla="*/ 6215411 w 6215411"/>
                <a:gd name="connsiteY3" fmla="*/ 6292646 h 6292646"/>
                <a:gd name="connsiteX4" fmla="*/ 0 w 6215411"/>
                <a:gd name="connsiteY4" fmla="*/ 6292646 h 629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411" h="6292646">
                  <a:moveTo>
                    <a:pt x="0" y="0"/>
                  </a:moveTo>
                  <a:lnTo>
                    <a:pt x="4198634" y="0"/>
                  </a:lnTo>
                  <a:cubicBezTo>
                    <a:pt x="5312469" y="0"/>
                    <a:pt x="6215411" y="902942"/>
                    <a:pt x="6215411" y="2016777"/>
                  </a:cubicBezTo>
                  <a:lnTo>
                    <a:pt x="6215411" y="6292646"/>
                  </a:lnTo>
                  <a:lnTo>
                    <a:pt x="0" y="6292646"/>
                  </a:lnTo>
                  <a:close/>
                </a:path>
              </a:pathLst>
            </a:custGeom>
            <a:pattFill prst="pct5">
              <a:fgClr>
                <a:schemeClr val="accent1"/>
              </a:fgClr>
              <a:bgClr>
                <a:srgbClr val="F5D6D6"/>
              </a:bgClr>
            </a:pattFill>
          </p:spPr>
        </p:pic>
        <p:sp>
          <p:nvSpPr>
            <p:cNvPr id="18" name="Rectangle 17">
              <a:extLst>
                <a:ext uri="{FF2B5EF4-FFF2-40B4-BE49-F238E27FC236}">
                  <a16:creationId xmlns:a16="http://schemas.microsoft.com/office/drawing/2014/main" id="{AE4790A5-B674-4DD5-9ED2-A7FD300F1C11}"/>
                </a:ext>
              </a:extLst>
            </p:cNvPr>
            <p:cNvSpPr/>
            <p:nvPr/>
          </p:nvSpPr>
          <p:spPr>
            <a:xfrm>
              <a:off x="8354343" y="5109519"/>
              <a:ext cx="3106342" cy="735007"/>
            </a:xfrm>
            <a:prstGeom prst="rect">
              <a:avLst/>
            </a:prstGeom>
            <a:solidFill>
              <a:schemeClr val="tx1">
                <a:lumMod val="85000"/>
                <a:lumOff val="15000"/>
              </a:schemeClr>
            </a:solidFill>
            <a:ln>
              <a:solidFill>
                <a:schemeClr val="accent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grpSp>
      <p:sp>
        <p:nvSpPr>
          <p:cNvPr id="19" name="Rectangle 18">
            <a:extLst>
              <a:ext uri="{FF2B5EF4-FFF2-40B4-BE49-F238E27FC236}">
                <a16:creationId xmlns:a16="http://schemas.microsoft.com/office/drawing/2014/main" id="{309EE775-C0B9-45AE-AD3A-4DAFCE334C3A}"/>
              </a:ext>
            </a:extLst>
          </p:cNvPr>
          <p:cNvSpPr/>
          <p:nvPr/>
        </p:nvSpPr>
        <p:spPr>
          <a:xfrm>
            <a:off x="8261710" y="5838397"/>
            <a:ext cx="3106342" cy="164430"/>
          </a:xfrm>
          <a:prstGeom prst="rect">
            <a:avLst/>
          </a:prstGeom>
          <a:solidFill>
            <a:srgbClr val="861F41"/>
          </a:solidFill>
          <a:ln>
            <a:solidFill>
              <a:schemeClr val="accent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0" name="TextBox 19">
            <a:extLst>
              <a:ext uri="{FF2B5EF4-FFF2-40B4-BE49-F238E27FC236}">
                <a16:creationId xmlns:a16="http://schemas.microsoft.com/office/drawing/2014/main" id="{BAA0B7DD-45BC-4F2E-9D72-E148F8D4B5B1}"/>
              </a:ext>
            </a:extLst>
          </p:cNvPr>
          <p:cNvSpPr txBox="1"/>
          <p:nvPr/>
        </p:nvSpPr>
        <p:spPr>
          <a:xfrm>
            <a:off x="614208" y="2440718"/>
            <a:ext cx="3091502" cy="2539571"/>
          </a:xfrm>
          <a:prstGeom prst="rect">
            <a:avLst/>
          </a:prstGeom>
          <a:noFill/>
        </p:spPr>
        <p:txBody>
          <a:bodyPr wrap="square" lIns="0" tIns="0" rIns="0" bIns="0" rtlCol="0" anchor="t">
            <a:noAutofit/>
          </a:bodyPr>
          <a:lstStyle/>
          <a:p>
            <a:r>
              <a:rPr lang="en-US" sz="1000" dirty="0">
                <a:solidFill>
                  <a:schemeClr val="tx1">
                    <a:lumMod val="75000"/>
                    <a:lumOff val="25000"/>
                  </a:schemeClr>
                </a:solidFill>
                <a:latin typeface="Crimson Text"/>
                <a:ea typeface="Roboto Light"/>
              </a:rPr>
              <a:t>“Kenya turns to Blockchain to improve farmer incomes, food supply chains”</a:t>
            </a:r>
          </a:p>
          <a:p>
            <a:r>
              <a:rPr lang="en-US" sz="1000" i="1" dirty="0">
                <a:solidFill>
                  <a:schemeClr val="tx1">
                    <a:lumMod val="75000"/>
                    <a:lumOff val="25000"/>
                  </a:schemeClr>
                </a:solidFill>
                <a:latin typeface="Crimson Text"/>
                <a:ea typeface="Roboto Light"/>
              </a:rPr>
              <a:t>Disruption Banking, France</a:t>
            </a:r>
          </a:p>
          <a:p>
            <a:r>
              <a:rPr lang="en-US" sz="1000" i="1" dirty="0">
                <a:solidFill>
                  <a:schemeClr val="tx1">
                    <a:lumMod val="75000"/>
                    <a:lumOff val="25000"/>
                  </a:schemeClr>
                </a:solidFill>
                <a:latin typeface="Crimson Text"/>
                <a:ea typeface="Roboto Light"/>
                <a:hlinkClick r:id="rId7"/>
              </a:rPr>
              <a:t>https://www.disruptionbanking.com/2022/02/28/kenya-turns-to-blockchain-to-improve-farmer-incomes-food-supply-chains/</a:t>
            </a:r>
            <a:endParaRPr lang="en-US" sz="1000" i="1" dirty="0">
              <a:solidFill>
                <a:schemeClr val="tx1">
                  <a:lumMod val="75000"/>
                  <a:lumOff val="25000"/>
                </a:schemeClr>
              </a:solidFill>
              <a:latin typeface="Crimson Text"/>
              <a:ea typeface="Roboto Light"/>
            </a:endParaRPr>
          </a:p>
          <a:p>
            <a:endParaRPr lang="en-US" sz="1000" i="1" dirty="0">
              <a:solidFill>
                <a:schemeClr val="tx1">
                  <a:lumMod val="75000"/>
                  <a:lumOff val="25000"/>
                </a:schemeClr>
              </a:solidFill>
              <a:latin typeface="Crimson Text"/>
              <a:ea typeface="Roboto Light"/>
            </a:endParaRPr>
          </a:p>
          <a:p>
            <a:r>
              <a:rPr lang="en-US" sz="1000" dirty="0">
                <a:solidFill>
                  <a:schemeClr val="tx1">
                    <a:lumMod val="75000"/>
                    <a:lumOff val="25000"/>
                  </a:schemeClr>
                </a:solidFill>
                <a:latin typeface="Crimson Text"/>
                <a:ea typeface="Roboto Light"/>
              </a:rPr>
              <a:t>“Can digital services for agriculture contribute to resilient TFP growth in sub-Saharan Africa?”</a:t>
            </a:r>
          </a:p>
          <a:p>
            <a:r>
              <a:rPr lang="en-US" sz="1000" i="1" dirty="0">
                <a:solidFill>
                  <a:schemeClr val="tx1">
                    <a:lumMod val="75000"/>
                    <a:lumOff val="25000"/>
                  </a:schemeClr>
                </a:solidFill>
                <a:latin typeface="Crimson Text"/>
                <a:ea typeface="Roboto Light"/>
              </a:rPr>
              <a:t>Global Agricultural Productivity Report, US</a:t>
            </a:r>
          </a:p>
          <a:p>
            <a:r>
              <a:rPr lang="en-US" sz="1000" i="1" dirty="0">
                <a:solidFill>
                  <a:schemeClr val="tx1">
                    <a:lumMod val="75000"/>
                    <a:lumOff val="25000"/>
                  </a:schemeClr>
                </a:solidFill>
                <a:latin typeface="Crimson Text"/>
                <a:ea typeface="Roboto Light"/>
                <a:hlinkClick r:id="rId8"/>
              </a:rPr>
              <a:t>https://globalagriculturalproductivity.org/impact-of-blockchain-on-food-insecurity/</a:t>
            </a:r>
            <a:endParaRPr lang="en-US" sz="1000" i="1" dirty="0">
              <a:solidFill>
                <a:schemeClr val="tx1">
                  <a:lumMod val="75000"/>
                  <a:lumOff val="25000"/>
                </a:schemeClr>
              </a:solidFill>
              <a:latin typeface="Crimson Text"/>
              <a:ea typeface="Roboto Light"/>
            </a:endParaRPr>
          </a:p>
          <a:p>
            <a:endParaRPr lang="en-US" sz="1000" i="1" dirty="0">
              <a:solidFill>
                <a:schemeClr val="tx1">
                  <a:lumMod val="75000"/>
                  <a:lumOff val="25000"/>
                </a:schemeClr>
              </a:solidFill>
              <a:latin typeface="Crimson Text"/>
              <a:ea typeface="Roboto Light"/>
            </a:endParaRPr>
          </a:p>
          <a:p>
            <a:r>
              <a:rPr lang="en-US" sz="1000" i="1" dirty="0">
                <a:solidFill>
                  <a:schemeClr val="tx1">
                    <a:lumMod val="75000"/>
                    <a:lumOff val="25000"/>
                  </a:schemeClr>
                </a:solidFill>
                <a:latin typeface="Crimson Text"/>
                <a:ea typeface="Roboto Light"/>
              </a:rPr>
              <a:t>“</a:t>
            </a:r>
            <a:r>
              <a:rPr lang="en-US" sz="1000" dirty="0">
                <a:solidFill>
                  <a:schemeClr val="tx1">
                    <a:lumMod val="75000"/>
                    <a:lumOff val="25000"/>
                  </a:schemeClr>
                </a:solidFill>
                <a:latin typeface="Crimson Text"/>
                <a:ea typeface="Roboto Light"/>
              </a:rPr>
              <a:t>In Africa: Adapting Innovations” </a:t>
            </a:r>
          </a:p>
          <a:p>
            <a:r>
              <a:rPr lang="en-US" sz="1000" i="1" dirty="0">
                <a:solidFill>
                  <a:schemeClr val="tx1">
                    <a:lumMod val="75000"/>
                    <a:lumOff val="25000"/>
                  </a:schemeClr>
                </a:solidFill>
                <a:latin typeface="Crimson Text"/>
                <a:ea typeface="Roboto Light"/>
              </a:rPr>
              <a:t>Virginia Tech Magazine, US</a:t>
            </a:r>
          </a:p>
          <a:p>
            <a:r>
              <a:rPr lang="en-US" sz="1000" i="1" dirty="0">
                <a:solidFill>
                  <a:schemeClr val="tx1">
                    <a:lumMod val="75000"/>
                    <a:lumOff val="25000"/>
                  </a:schemeClr>
                </a:solidFill>
                <a:latin typeface="Crimson Text"/>
                <a:ea typeface="Roboto Light"/>
                <a:hlinkClick r:id="rId9"/>
              </a:rPr>
              <a:t>https://vtx.vt.edu/articles/2021/11/feature-Africa-adapting-innovations.html</a:t>
            </a:r>
            <a:endParaRPr lang="en-US" sz="1000" i="1" dirty="0">
              <a:solidFill>
                <a:schemeClr val="tx1">
                  <a:lumMod val="75000"/>
                  <a:lumOff val="25000"/>
                </a:schemeClr>
              </a:solidFill>
              <a:latin typeface="Crimson Text"/>
              <a:ea typeface="Roboto Light"/>
            </a:endParaRPr>
          </a:p>
          <a:p>
            <a:endParaRPr lang="en-US" sz="1000" i="1" dirty="0">
              <a:solidFill>
                <a:schemeClr val="tx1">
                  <a:lumMod val="75000"/>
                  <a:lumOff val="25000"/>
                </a:schemeClr>
              </a:solidFill>
              <a:latin typeface="Crimson Text"/>
              <a:ea typeface="Roboto Light"/>
            </a:endParaRPr>
          </a:p>
          <a:p>
            <a:endParaRPr lang="en-US" sz="1000" i="1" dirty="0">
              <a:solidFill>
                <a:schemeClr val="tx1">
                  <a:lumMod val="75000"/>
                  <a:lumOff val="25000"/>
                </a:schemeClr>
              </a:solidFill>
              <a:latin typeface="Crimson Text"/>
              <a:ea typeface="Roboto Light"/>
            </a:endParaRPr>
          </a:p>
          <a:p>
            <a:endParaRPr lang="en-US" sz="1000" dirty="0">
              <a:solidFill>
                <a:schemeClr val="tx1">
                  <a:lumMod val="75000"/>
                  <a:lumOff val="25000"/>
                </a:schemeClr>
              </a:solidFill>
              <a:latin typeface="Crimson Text"/>
              <a:ea typeface="Roboto Light"/>
            </a:endParaRPr>
          </a:p>
        </p:txBody>
      </p:sp>
    </p:spTree>
    <p:extLst>
      <p:ext uri="{BB962C8B-B14F-4D97-AF65-F5344CB8AC3E}">
        <p14:creationId xmlns:p14="http://schemas.microsoft.com/office/powerpoint/2010/main" val="245819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DDF77E-1056-954B-B335-812E7160C3A3}"/>
              </a:ext>
            </a:extLst>
          </p:cNvPr>
          <p:cNvSpPr txBox="1"/>
          <p:nvPr/>
        </p:nvSpPr>
        <p:spPr>
          <a:xfrm>
            <a:off x="391001" y="1192982"/>
            <a:ext cx="3021382" cy="2182058"/>
          </a:xfrm>
          <a:prstGeom prst="rect">
            <a:avLst/>
          </a:prstGeom>
          <a:noFill/>
        </p:spPr>
        <p:txBody>
          <a:bodyPr wrap="none" lIns="0" tIns="0" rIns="0" bIns="0" rtlCol="0" anchor="b">
            <a:noAutofit/>
          </a:bodyPr>
          <a:lstStyle/>
          <a:p>
            <a:r>
              <a:rPr lang="en-US" sz="3600" b="1" dirty="0">
                <a:solidFill>
                  <a:schemeClr val="accent1"/>
                </a:solidFill>
                <a:latin typeface="Acherus Grotesque" panose="02000505000000020004" pitchFamily="2" charset="77"/>
              </a:rPr>
              <a:t>Sample Posts</a:t>
            </a:r>
            <a:br>
              <a:rPr lang="en-US" sz="3600" b="1" dirty="0">
                <a:solidFill>
                  <a:schemeClr val="accent1"/>
                </a:solidFill>
                <a:latin typeface="Acherus Grotesque" panose="02000505000000020004" pitchFamily="2" charset="77"/>
              </a:rPr>
            </a:br>
            <a:r>
              <a:rPr lang="en-US" sz="3600" b="1" dirty="0">
                <a:solidFill>
                  <a:schemeClr val="accent2"/>
                </a:solidFill>
                <a:latin typeface="Acherus Grotesque" panose="02000505000000020004" pitchFamily="2" charset="77"/>
              </a:rPr>
              <a:t>for Social Media</a:t>
            </a:r>
          </a:p>
        </p:txBody>
      </p:sp>
      <p:sp>
        <p:nvSpPr>
          <p:cNvPr id="6" name="Round Single Corner of Rectangle 5">
            <a:extLst>
              <a:ext uri="{FF2B5EF4-FFF2-40B4-BE49-F238E27FC236}">
                <a16:creationId xmlns:a16="http://schemas.microsoft.com/office/drawing/2014/main" id="{B912D0C8-4EE5-D74F-8890-3DCD670186FA}"/>
              </a:ext>
            </a:extLst>
          </p:cNvPr>
          <p:cNvSpPr/>
          <p:nvPr/>
        </p:nvSpPr>
        <p:spPr>
          <a:xfrm>
            <a:off x="6267796" y="576836"/>
            <a:ext cx="5200303" cy="1482221"/>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DD06C7-A80C-7744-9768-4FA064455389}"/>
              </a:ext>
            </a:extLst>
          </p:cNvPr>
          <p:cNvSpPr/>
          <p:nvPr/>
        </p:nvSpPr>
        <p:spPr>
          <a:xfrm>
            <a:off x="6267796" y="2016247"/>
            <a:ext cx="5200303" cy="104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9C043F7-E445-694C-85D2-6AFD5C3321FA}"/>
              </a:ext>
            </a:extLst>
          </p:cNvPr>
          <p:cNvSpPr txBox="1"/>
          <p:nvPr/>
        </p:nvSpPr>
        <p:spPr>
          <a:xfrm>
            <a:off x="6560207" y="706696"/>
            <a:ext cx="4096618" cy="337558"/>
          </a:xfrm>
          <a:prstGeom prst="rect">
            <a:avLst/>
          </a:prstGeom>
          <a:noFill/>
        </p:spPr>
        <p:txBody>
          <a:bodyPr wrap="square" lIns="0" tIns="0" rIns="0" bIns="0" rtlCol="0" anchor="b">
            <a:noAutofit/>
          </a:bodyPr>
          <a:lstStyle/>
          <a:p>
            <a:r>
              <a:rPr lang="en-US" b="1" dirty="0">
                <a:solidFill>
                  <a:schemeClr val="accent2"/>
                </a:solidFill>
                <a:latin typeface="Acherus Grotesque" panose="02000505000000020004" pitchFamily="2" charset="77"/>
              </a:rPr>
              <a:t>Film Festival Poster for Socials</a:t>
            </a:r>
          </a:p>
        </p:txBody>
      </p:sp>
      <p:sp>
        <p:nvSpPr>
          <p:cNvPr id="37" name="TextBox 36">
            <a:extLst>
              <a:ext uri="{FF2B5EF4-FFF2-40B4-BE49-F238E27FC236}">
                <a16:creationId xmlns:a16="http://schemas.microsoft.com/office/drawing/2014/main" id="{F8FE67DE-285A-084A-8DC6-8083CDE14724}"/>
              </a:ext>
            </a:extLst>
          </p:cNvPr>
          <p:cNvSpPr txBox="1"/>
          <p:nvPr/>
        </p:nvSpPr>
        <p:spPr>
          <a:xfrm>
            <a:off x="6560207" y="1110647"/>
            <a:ext cx="4854055" cy="740910"/>
          </a:xfrm>
          <a:prstGeom prst="rect">
            <a:avLst/>
          </a:prstGeom>
          <a:noFill/>
        </p:spPr>
        <p:txBody>
          <a:bodyPr wrap="square" lIns="0" tIns="0" rIns="0" bIns="0" rtlCol="0" anchor="t">
            <a:noAutofit/>
          </a:bodyPr>
          <a:lstStyle/>
          <a:p>
            <a:r>
              <a:rPr lang="en-US" sz="1100" i="1" dirty="0">
                <a:solidFill>
                  <a:schemeClr val="tx2"/>
                </a:solidFill>
                <a:latin typeface="Crimson Text"/>
                <a:ea typeface="+mn-lt"/>
                <a:cs typeface="+mn-lt"/>
              </a:rPr>
              <a:t>The Vegetable Connection </a:t>
            </a:r>
            <a:r>
              <a:rPr lang="en-US" sz="1100" dirty="0">
                <a:solidFill>
                  <a:schemeClr val="tx2"/>
                </a:solidFill>
                <a:latin typeface="Crimson Text"/>
                <a:ea typeface="+mn-lt"/>
                <a:cs typeface="+mn-lt"/>
              </a:rPr>
              <a:t>is coming soon to the [Film Festival Name] in [location]. Follow the journey of African indigenous vegetables from field to table. From spicy amaranth to slimy jute mallow, blockchain and digital technologies help these healthy leaves into get Kenyan kitchens. #</a:t>
            </a:r>
            <a:r>
              <a:rPr lang="en-US" sz="1100" dirty="0" err="1">
                <a:solidFill>
                  <a:schemeClr val="tx2"/>
                </a:solidFill>
                <a:latin typeface="Crimson Text"/>
                <a:ea typeface="+mn-lt"/>
                <a:cs typeface="+mn-lt"/>
              </a:rPr>
              <a:t>theveggieconnection</a:t>
            </a:r>
            <a:r>
              <a:rPr lang="en-US" sz="1100" dirty="0">
                <a:solidFill>
                  <a:schemeClr val="tx2"/>
                </a:solidFill>
                <a:latin typeface="Crimson Text"/>
                <a:ea typeface="+mn-lt"/>
                <a:cs typeface="+mn-lt"/>
              </a:rPr>
              <a:t> #</a:t>
            </a:r>
            <a:r>
              <a:rPr lang="en-US" sz="1100" dirty="0" err="1">
                <a:solidFill>
                  <a:schemeClr val="tx2"/>
                </a:solidFill>
                <a:latin typeface="Crimson Text"/>
                <a:ea typeface="+mn-lt"/>
                <a:cs typeface="+mn-lt"/>
              </a:rPr>
              <a:t>AfricanAgriculture</a:t>
            </a:r>
            <a:r>
              <a:rPr lang="en-US" sz="1100" dirty="0">
                <a:solidFill>
                  <a:schemeClr val="tx2"/>
                </a:solidFill>
                <a:latin typeface="Crimson Text"/>
                <a:ea typeface="+mn-lt"/>
                <a:cs typeface="+mn-lt"/>
              </a:rPr>
              <a:t> @</a:t>
            </a:r>
            <a:r>
              <a:rPr lang="en-US" sz="1100" dirty="0" err="1">
                <a:solidFill>
                  <a:schemeClr val="tx2"/>
                </a:solidFill>
                <a:latin typeface="Crimson Text"/>
                <a:ea typeface="+mn-lt"/>
                <a:cs typeface="+mn-lt"/>
              </a:rPr>
              <a:t>VTCALSGlobal</a:t>
            </a:r>
            <a:r>
              <a:rPr lang="en-US" sz="1100" dirty="0">
                <a:solidFill>
                  <a:schemeClr val="tx2"/>
                </a:solidFill>
                <a:latin typeface="Crimson Text"/>
                <a:ea typeface="+mn-lt"/>
                <a:cs typeface="+mn-lt"/>
              </a:rPr>
              <a:t> @VTSPIA</a:t>
            </a:r>
            <a:endParaRPr lang="en-US" dirty="0">
              <a:solidFill>
                <a:schemeClr val="tx2"/>
              </a:solidFill>
              <a:latin typeface="Crimson Text"/>
              <a:cs typeface="Arial" panose="020B0604020202020204"/>
            </a:endParaRPr>
          </a:p>
        </p:txBody>
      </p:sp>
      <p:pic>
        <p:nvPicPr>
          <p:cNvPr id="42" name="Picture 41" descr="Background pattern&#10;&#10;Description automatically generated">
            <a:extLst>
              <a:ext uri="{FF2B5EF4-FFF2-40B4-BE49-F238E27FC236}">
                <a16:creationId xmlns:a16="http://schemas.microsoft.com/office/drawing/2014/main" id="{2085C37A-28A2-4173-0FA3-6229D9D1DFA3}"/>
              </a:ext>
            </a:extLst>
          </p:cNvPr>
          <p:cNvPicPr>
            <a:picLocks noChangeAspect="1"/>
          </p:cNvPicPr>
          <p:nvPr/>
        </p:nvPicPr>
        <p:blipFill>
          <a:blip r:embed="rId2"/>
          <a:stretch>
            <a:fillRect/>
          </a:stretch>
        </p:blipFill>
        <p:spPr>
          <a:xfrm>
            <a:off x="1461484" y="3935209"/>
            <a:ext cx="1356544" cy="1356544"/>
          </a:xfrm>
          <a:prstGeom prst="rect">
            <a:avLst/>
          </a:prstGeom>
        </p:spPr>
      </p:pic>
      <p:sp>
        <p:nvSpPr>
          <p:cNvPr id="16" name="Round Single Corner of Rectangle 5">
            <a:extLst>
              <a:ext uri="{FF2B5EF4-FFF2-40B4-BE49-F238E27FC236}">
                <a16:creationId xmlns:a16="http://schemas.microsoft.com/office/drawing/2014/main" id="{60ED4449-B9E2-848D-E07F-DD6B1F20B199}"/>
              </a:ext>
            </a:extLst>
          </p:cNvPr>
          <p:cNvSpPr/>
          <p:nvPr/>
        </p:nvSpPr>
        <p:spPr>
          <a:xfrm>
            <a:off x="6308862" y="2506932"/>
            <a:ext cx="5200303" cy="1482221"/>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9180CB-ABFA-3BE7-FD4F-9A255A39C916}"/>
              </a:ext>
            </a:extLst>
          </p:cNvPr>
          <p:cNvSpPr/>
          <p:nvPr/>
        </p:nvSpPr>
        <p:spPr>
          <a:xfrm>
            <a:off x="6308862" y="3967618"/>
            <a:ext cx="5200303" cy="104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064B95D-0837-4D2E-CFAB-E2C05C36BDB3}"/>
              </a:ext>
            </a:extLst>
          </p:cNvPr>
          <p:cNvSpPr txBox="1"/>
          <p:nvPr/>
        </p:nvSpPr>
        <p:spPr>
          <a:xfrm>
            <a:off x="6601273" y="2636791"/>
            <a:ext cx="4096618" cy="380077"/>
          </a:xfrm>
          <a:prstGeom prst="rect">
            <a:avLst/>
          </a:prstGeom>
          <a:noFill/>
        </p:spPr>
        <p:txBody>
          <a:bodyPr wrap="square" lIns="0" tIns="0" rIns="0" bIns="0" rtlCol="0" anchor="b">
            <a:noAutofit/>
          </a:bodyPr>
          <a:lstStyle/>
          <a:p>
            <a:r>
              <a:rPr lang="en-US" b="1" dirty="0">
                <a:solidFill>
                  <a:schemeClr val="accent2"/>
                </a:solidFill>
                <a:latin typeface="Acherus Grotesque"/>
              </a:rPr>
              <a:t>Digital World. Digital Women.</a:t>
            </a:r>
            <a:endParaRPr lang="en-US" b="1" dirty="0">
              <a:solidFill>
                <a:schemeClr val="accent2"/>
              </a:solidFill>
              <a:latin typeface="Acherus Grotesque" panose="02000505000000020004" pitchFamily="2" charset="77"/>
            </a:endParaRPr>
          </a:p>
        </p:txBody>
      </p:sp>
      <p:sp>
        <p:nvSpPr>
          <p:cNvPr id="21" name="TextBox 20">
            <a:extLst>
              <a:ext uri="{FF2B5EF4-FFF2-40B4-BE49-F238E27FC236}">
                <a16:creationId xmlns:a16="http://schemas.microsoft.com/office/drawing/2014/main" id="{D09CB856-7B84-7549-83D4-45A0E6760BAE}"/>
              </a:ext>
            </a:extLst>
          </p:cNvPr>
          <p:cNvSpPr txBox="1"/>
          <p:nvPr/>
        </p:nvSpPr>
        <p:spPr>
          <a:xfrm>
            <a:off x="6587586" y="3040743"/>
            <a:ext cx="4917933" cy="834236"/>
          </a:xfrm>
          <a:prstGeom prst="rect">
            <a:avLst/>
          </a:prstGeom>
          <a:noFill/>
        </p:spPr>
        <p:txBody>
          <a:bodyPr wrap="square" lIns="0" tIns="0" rIns="0" bIns="0" rtlCol="0" anchor="t">
            <a:noAutofit/>
          </a:bodyPr>
          <a:lstStyle/>
          <a:p>
            <a:r>
              <a:rPr lang="en-US" sz="1100" dirty="0">
                <a:solidFill>
                  <a:schemeClr val="tx2"/>
                </a:solidFill>
                <a:latin typeface="Crimson Text"/>
                <a:ea typeface="+mn-lt"/>
                <a:cs typeface="+mn-lt"/>
              </a:rPr>
              <a:t>Kenyan women – farmers, traders, retailers, and customers – they’re excited to be digital women. The Vegetable Connection follows the journey of Alice </a:t>
            </a:r>
            <a:r>
              <a:rPr lang="en-US" sz="1100" dirty="0" err="1">
                <a:solidFill>
                  <a:schemeClr val="tx2"/>
                </a:solidFill>
                <a:latin typeface="Crimson Text"/>
                <a:ea typeface="+mn-lt"/>
                <a:cs typeface="+mn-lt"/>
              </a:rPr>
              <a:t>Juma</a:t>
            </a:r>
            <a:r>
              <a:rPr lang="en-US" sz="1100" dirty="0">
                <a:solidFill>
                  <a:schemeClr val="tx2"/>
                </a:solidFill>
                <a:latin typeface="Crimson Text"/>
                <a:ea typeface="+mn-lt"/>
                <a:cs typeface="+mn-lt"/>
              </a:rPr>
              <a:t>, Jemima </a:t>
            </a:r>
            <a:r>
              <a:rPr lang="en-US" sz="1100" dirty="0" err="1">
                <a:solidFill>
                  <a:schemeClr val="tx2"/>
                </a:solidFill>
                <a:latin typeface="Crimson Text"/>
                <a:ea typeface="+mn-lt"/>
                <a:cs typeface="+mn-lt"/>
              </a:rPr>
              <a:t>M’myai</a:t>
            </a:r>
            <a:r>
              <a:rPr lang="en-US" sz="1100" dirty="0">
                <a:solidFill>
                  <a:schemeClr val="tx2"/>
                </a:solidFill>
                <a:latin typeface="Crimson Text"/>
                <a:ea typeface="+mn-lt"/>
                <a:cs typeface="+mn-lt"/>
              </a:rPr>
              <a:t>, Jemima </a:t>
            </a:r>
            <a:r>
              <a:rPr lang="en-US" sz="1100" dirty="0" err="1">
                <a:solidFill>
                  <a:schemeClr val="tx2"/>
                </a:solidFill>
                <a:latin typeface="Crimson Text"/>
                <a:ea typeface="+mn-lt"/>
                <a:cs typeface="+mn-lt"/>
              </a:rPr>
              <a:t>Wandia</a:t>
            </a:r>
            <a:r>
              <a:rPr lang="en-US" sz="1100" dirty="0">
                <a:solidFill>
                  <a:schemeClr val="tx2"/>
                </a:solidFill>
                <a:latin typeface="Crimson Text"/>
                <a:ea typeface="+mn-lt"/>
                <a:cs typeface="+mn-lt"/>
              </a:rPr>
              <a:t>, and Violet </a:t>
            </a:r>
            <a:r>
              <a:rPr lang="en-US" sz="1100" dirty="0" err="1">
                <a:solidFill>
                  <a:schemeClr val="tx2"/>
                </a:solidFill>
                <a:latin typeface="Crimson Text"/>
                <a:ea typeface="+mn-lt"/>
                <a:cs typeface="+mn-lt"/>
              </a:rPr>
              <a:t>Ambasa</a:t>
            </a:r>
            <a:r>
              <a:rPr lang="en-US" sz="1100" dirty="0">
                <a:solidFill>
                  <a:schemeClr val="tx2"/>
                </a:solidFill>
                <a:latin typeface="Crimson Text"/>
                <a:ea typeface="+mn-lt"/>
                <a:cs typeface="+mn-lt"/>
              </a:rPr>
              <a:t> </a:t>
            </a:r>
            <a:r>
              <a:rPr lang="en-US" sz="1100" dirty="0" err="1">
                <a:solidFill>
                  <a:schemeClr val="tx2"/>
                </a:solidFill>
                <a:latin typeface="Crimson Text"/>
                <a:ea typeface="+mn-lt"/>
                <a:cs typeface="+mn-lt"/>
              </a:rPr>
              <a:t>Rapando</a:t>
            </a:r>
            <a:r>
              <a:rPr lang="en-US" sz="1100" dirty="0">
                <a:solidFill>
                  <a:schemeClr val="tx2"/>
                </a:solidFill>
                <a:latin typeface="Crimson Text"/>
                <a:ea typeface="+mn-lt"/>
                <a:cs typeface="+mn-lt"/>
              </a:rPr>
              <a:t> as they sell and buy African indigenous vegetables on the @AgUnity blockchain-based mobile app. #</a:t>
            </a:r>
            <a:r>
              <a:rPr lang="en-US" sz="1100" dirty="0" err="1">
                <a:solidFill>
                  <a:schemeClr val="tx2"/>
                </a:solidFill>
                <a:latin typeface="Crimson Text"/>
                <a:ea typeface="+mn-lt"/>
                <a:cs typeface="+mn-lt"/>
              </a:rPr>
              <a:t>TheVegetableConnection</a:t>
            </a:r>
            <a:r>
              <a:rPr lang="en-US" sz="1100" dirty="0">
                <a:solidFill>
                  <a:schemeClr val="tx2"/>
                </a:solidFill>
                <a:latin typeface="Crimson Text"/>
                <a:ea typeface="+mn-lt"/>
                <a:cs typeface="+mn-lt"/>
              </a:rPr>
              <a:t> @</a:t>
            </a:r>
            <a:r>
              <a:rPr lang="en-US" sz="1100" dirty="0" err="1">
                <a:solidFill>
                  <a:schemeClr val="tx2"/>
                </a:solidFill>
                <a:latin typeface="Crimson Text"/>
                <a:ea typeface="+mn-lt"/>
                <a:cs typeface="+mn-lt"/>
              </a:rPr>
              <a:t>VTCALSGlobal</a:t>
            </a:r>
            <a:r>
              <a:rPr lang="en-US" sz="1100" dirty="0">
                <a:solidFill>
                  <a:schemeClr val="tx2"/>
                </a:solidFill>
                <a:latin typeface="Crimson Text"/>
                <a:ea typeface="+mn-lt"/>
                <a:cs typeface="+mn-lt"/>
              </a:rPr>
              <a:t> @VTSPIA</a:t>
            </a:r>
            <a:endParaRPr lang="en-US" sz="1100" dirty="0">
              <a:solidFill>
                <a:schemeClr val="tx2"/>
              </a:solidFill>
              <a:latin typeface="Crimson Text"/>
              <a:cs typeface="Arial" panose="020B0604020202020204"/>
            </a:endParaRPr>
          </a:p>
        </p:txBody>
      </p:sp>
      <p:sp>
        <p:nvSpPr>
          <p:cNvPr id="28" name="Round Single Corner of Rectangle 5">
            <a:extLst>
              <a:ext uri="{FF2B5EF4-FFF2-40B4-BE49-F238E27FC236}">
                <a16:creationId xmlns:a16="http://schemas.microsoft.com/office/drawing/2014/main" id="{8367FCCF-F669-1E8F-8FC6-1FA641ED9617}"/>
              </a:ext>
            </a:extLst>
          </p:cNvPr>
          <p:cNvSpPr/>
          <p:nvPr/>
        </p:nvSpPr>
        <p:spPr>
          <a:xfrm>
            <a:off x="6295173" y="4427902"/>
            <a:ext cx="5200303" cy="1555545"/>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3DF46E-B093-4A75-7A77-724C1FF8F90C}"/>
              </a:ext>
            </a:extLst>
          </p:cNvPr>
          <p:cNvSpPr/>
          <p:nvPr/>
        </p:nvSpPr>
        <p:spPr>
          <a:xfrm>
            <a:off x="6295173" y="5859375"/>
            <a:ext cx="5200303" cy="104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4BF422E-CB7A-EAC8-3376-81BD9BBE1FD2}"/>
              </a:ext>
            </a:extLst>
          </p:cNvPr>
          <p:cNvSpPr txBox="1"/>
          <p:nvPr/>
        </p:nvSpPr>
        <p:spPr>
          <a:xfrm>
            <a:off x="6587584" y="4557762"/>
            <a:ext cx="4298130" cy="337558"/>
          </a:xfrm>
          <a:prstGeom prst="rect">
            <a:avLst/>
          </a:prstGeom>
          <a:noFill/>
        </p:spPr>
        <p:txBody>
          <a:bodyPr wrap="square" lIns="0" tIns="0" rIns="0" bIns="0" rtlCol="0" anchor="b">
            <a:noAutofit/>
          </a:bodyPr>
          <a:lstStyle/>
          <a:p>
            <a:r>
              <a:rPr lang="en-US" b="1" dirty="0">
                <a:solidFill>
                  <a:schemeClr val="accent2"/>
                </a:solidFill>
                <a:latin typeface="Acherus Grotesque"/>
              </a:rPr>
              <a:t>Storytelling &amp; research – a natural fit.</a:t>
            </a:r>
            <a:endParaRPr lang="en-US" dirty="0"/>
          </a:p>
        </p:txBody>
      </p:sp>
      <p:sp>
        <p:nvSpPr>
          <p:cNvPr id="31" name="TextBox 30">
            <a:extLst>
              <a:ext uri="{FF2B5EF4-FFF2-40B4-BE49-F238E27FC236}">
                <a16:creationId xmlns:a16="http://schemas.microsoft.com/office/drawing/2014/main" id="{E4D02771-9B20-072F-EF80-EDB117B853F2}"/>
              </a:ext>
            </a:extLst>
          </p:cNvPr>
          <p:cNvSpPr txBox="1"/>
          <p:nvPr/>
        </p:nvSpPr>
        <p:spPr>
          <a:xfrm>
            <a:off x="6596709" y="4961713"/>
            <a:ext cx="4890558" cy="740910"/>
          </a:xfrm>
          <a:prstGeom prst="rect">
            <a:avLst/>
          </a:prstGeom>
          <a:noFill/>
        </p:spPr>
        <p:txBody>
          <a:bodyPr wrap="square" lIns="0" tIns="0" rIns="0" bIns="0" rtlCol="0" anchor="t">
            <a:noAutofit/>
          </a:bodyPr>
          <a:lstStyle/>
          <a:p>
            <a:r>
              <a:rPr lang="en-US" sz="1100" dirty="0">
                <a:solidFill>
                  <a:schemeClr val="tx2"/>
                </a:solidFill>
                <a:latin typeface="Crimson Text"/>
                <a:ea typeface="+mn-lt"/>
                <a:cs typeface="Arial"/>
              </a:rPr>
              <a:t>The Vegetable Connection uses storytelling to share findings of a @USAID funded project under the @LASERPULSE2 program. Video tells a powerful story of Kenyan women who are innovating the way they buy and sell #</a:t>
            </a:r>
            <a:r>
              <a:rPr lang="en-US" sz="1100" dirty="0" err="1">
                <a:solidFill>
                  <a:schemeClr val="tx2"/>
                </a:solidFill>
                <a:latin typeface="Crimson Text"/>
                <a:ea typeface="+mn-lt"/>
                <a:cs typeface="Arial"/>
              </a:rPr>
              <a:t>AfricanIndigenousVegetables</a:t>
            </a:r>
            <a:r>
              <a:rPr lang="en-US" sz="1100" dirty="0">
                <a:solidFill>
                  <a:schemeClr val="tx2"/>
                </a:solidFill>
                <a:latin typeface="Crimson Text"/>
                <a:ea typeface="+mn-lt"/>
                <a:cs typeface="Arial"/>
              </a:rPr>
              <a:t> using #blockchain and #smartphones. #</a:t>
            </a:r>
            <a:r>
              <a:rPr lang="en-US" sz="1100" dirty="0" err="1">
                <a:solidFill>
                  <a:schemeClr val="tx2"/>
                </a:solidFill>
                <a:latin typeface="Crimson Text"/>
                <a:ea typeface="+mn-lt"/>
                <a:cs typeface="Arial"/>
              </a:rPr>
              <a:t>TheVegetableConnection</a:t>
            </a:r>
            <a:r>
              <a:rPr lang="en-US" sz="1100" dirty="0">
                <a:solidFill>
                  <a:schemeClr val="tx2"/>
                </a:solidFill>
                <a:latin typeface="Crimson Text"/>
                <a:ea typeface="+mn-lt"/>
                <a:cs typeface="Arial"/>
              </a:rPr>
              <a:t> @</a:t>
            </a:r>
            <a:r>
              <a:rPr lang="en-US" sz="1100" dirty="0" err="1">
                <a:solidFill>
                  <a:schemeClr val="tx2"/>
                </a:solidFill>
                <a:latin typeface="Crimson Text"/>
                <a:ea typeface="+mn-lt"/>
                <a:cs typeface="Arial"/>
              </a:rPr>
              <a:t>VTCALSGlobal</a:t>
            </a:r>
            <a:r>
              <a:rPr lang="en-US" sz="1100" dirty="0">
                <a:solidFill>
                  <a:schemeClr val="tx2"/>
                </a:solidFill>
                <a:latin typeface="Crimson Text"/>
                <a:ea typeface="+mn-lt"/>
                <a:cs typeface="Arial"/>
              </a:rPr>
              <a:t> @VTSPIA</a:t>
            </a:r>
          </a:p>
          <a:p>
            <a:endParaRPr lang="en-US" sz="1100" dirty="0">
              <a:solidFill>
                <a:schemeClr val="tx2"/>
              </a:solidFill>
              <a:latin typeface="Crimson Text"/>
              <a:ea typeface="+mn-lt"/>
              <a:cs typeface="+mn-lt"/>
            </a:endParaRPr>
          </a:p>
        </p:txBody>
      </p:sp>
      <p:pic>
        <p:nvPicPr>
          <p:cNvPr id="4" name="Picture 3">
            <a:hlinkClick r:id="rId3"/>
            <a:extLst>
              <a:ext uri="{FF2B5EF4-FFF2-40B4-BE49-F238E27FC236}">
                <a16:creationId xmlns:a16="http://schemas.microsoft.com/office/drawing/2014/main" id="{947D501A-9D31-4437-9453-E9980D7A9C46}"/>
              </a:ext>
            </a:extLst>
          </p:cNvPr>
          <p:cNvPicPr>
            <a:picLocks noChangeAspect="1"/>
          </p:cNvPicPr>
          <p:nvPr/>
        </p:nvPicPr>
        <p:blipFill>
          <a:blip r:embed="rId4"/>
          <a:stretch>
            <a:fillRect/>
          </a:stretch>
        </p:blipFill>
        <p:spPr>
          <a:xfrm>
            <a:off x="4223657" y="534670"/>
            <a:ext cx="1929036" cy="1617107"/>
          </a:xfrm>
          <a:prstGeom prst="rect">
            <a:avLst/>
          </a:prstGeom>
        </p:spPr>
      </p:pic>
      <p:sp>
        <p:nvSpPr>
          <p:cNvPr id="22" name="TextBox 21">
            <a:extLst>
              <a:ext uri="{FF2B5EF4-FFF2-40B4-BE49-F238E27FC236}">
                <a16:creationId xmlns:a16="http://schemas.microsoft.com/office/drawing/2014/main" id="{C5E2E07B-8B83-4A57-9BE8-0500503CDBA6}"/>
              </a:ext>
            </a:extLst>
          </p:cNvPr>
          <p:cNvSpPr txBox="1"/>
          <p:nvPr/>
        </p:nvSpPr>
        <p:spPr>
          <a:xfrm>
            <a:off x="391001" y="3429000"/>
            <a:ext cx="4854055" cy="740910"/>
          </a:xfrm>
          <a:prstGeom prst="rect">
            <a:avLst/>
          </a:prstGeom>
          <a:noFill/>
        </p:spPr>
        <p:txBody>
          <a:bodyPr wrap="square" lIns="0" tIns="0" rIns="0" bIns="0" rtlCol="0" anchor="t">
            <a:noAutofit/>
          </a:bodyPr>
          <a:lstStyle/>
          <a:p>
            <a:r>
              <a:rPr lang="en-US" sz="1100" dirty="0">
                <a:solidFill>
                  <a:schemeClr val="tx2"/>
                </a:solidFill>
                <a:latin typeface="Crimson Text"/>
                <a:ea typeface="+mn-lt"/>
                <a:cs typeface="+mn-lt"/>
              </a:rPr>
              <a:t>Click on the images to download.</a:t>
            </a:r>
            <a:endParaRPr lang="en-US" dirty="0">
              <a:solidFill>
                <a:schemeClr val="tx2"/>
              </a:solidFill>
              <a:latin typeface="Crimson Text"/>
              <a:cs typeface="Arial" panose="020B0604020202020204"/>
            </a:endParaRPr>
          </a:p>
        </p:txBody>
      </p:sp>
      <p:pic>
        <p:nvPicPr>
          <p:cNvPr id="8" name="Picture 7">
            <a:hlinkClick r:id="rId5"/>
            <a:extLst>
              <a:ext uri="{FF2B5EF4-FFF2-40B4-BE49-F238E27FC236}">
                <a16:creationId xmlns:a16="http://schemas.microsoft.com/office/drawing/2014/main" id="{D31247AD-EB10-4ABA-927D-439C61CAEF74}"/>
              </a:ext>
            </a:extLst>
          </p:cNvPr>
          <p:cNvPicPr>
            <a:picLocks noChangeAspect="1"/>
          </p:cNvPicPr>
          <p:nvPr/>
        </p:nvPicPr>
        <p:blipFill>
          <a:blip r:embed="rId6"/>
          <a:stretch>
            <a:fillRect/>
          </a:stretch>
        </p:blipFill>
        <p:spPr>
          <a:xfrm>
            <a:off x="4223657" y="2491660"/>
            <a:ext cx="1929036" cy="1617107"/>
          </a:xfrm>
          <a:prstGeom prst="rect">
            <a:avLst/>
          </a:prstGeom>
        </p:spPr>
      </p:pic>
      <p:pic>
        <p:nvPicPr>
          <p:cNvPr id="10" name="Picture 9">
            <a:hlinkClick r:id="rId7"/>
            <a:extLst>
              <a:ext uri="{FF2B5EF4-FFF2-40B4-BE49-F238E27FC236}">
                <a16:creationId xmlns:a16="http://schemas.microsoft.com/office/drawing/2014/main" id="{F7526710-F576-4D3A-9A74-5EEE573078DE}"/>
              </a:ext>
            </a:extLst>
          </p:cNvPr>
          <p:cNvPicPr>
            <a:picLocks noChangeAspect="1"/>
          </p:cNvPicPr>
          <p:nvPr/>
        </p:nvPicPr>
        <p:blipFill>
          <a:blip r:embed="rId8"/>
          <a:stretch>
            <a:fillRect/>
          </a:stretch>
        </p:blipFill>
        <p:spPr>
          <a:xfrm>
            <a:off x="4215369" y="4397120"/>
            <a:ext cx="1929036" cy="1617107"/>
          </a:xfrm>
          <a:prstGeom prst="rect">
            <a:avLst/>
          </a:prstGeom>
        </p:spPr>
      </p:pic>
    </p:spTree>
    <p:extLst>
      <p:ext uri="{BB962C8B-B14F-4D97-AF65-F5344CB8AC3E}">
        <p14:creationId xmlns:p14="http://schemas.microsoft.com/office/powerpoint/2010/main" val="3593972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DDF77E-1056-954B-B335-812E7160C3A3}"/>
              </a:ext>
            </a:extLst>
          </p:cNvPr>
          <p:cNvSpPr txBox="1"/>
          <p:nvPr/>
        </p:nvSpPr>
        <p:spPr>
          <a:xfrm>
            <a:off x="606275" y="1589760"/>
            <a:ext cx="3021382" cy="2182058"/>
          </a:xfrm>
          <a:prstGeom prst="rect">
            <a:avLst/>
          </a:prstGeom>
          <a:noFill/>
        </p:spPr>
        <p:txBody>
          <a:bodyPr wrap="none" lIns="0" tIns="0" rIns="0" bIns="0" rtlCol="0" anchor="b">
            <a:noAutofit/>
          </a:bodyPr>
          <a:lstStyle/>
          <a:p>
            <a:r>
              <a:rPr lang="en-US" sz="3600" b="1" dirty="0">
                <a:solidFill>
                  <a:schemeClr val="accent1"/>
                </a:solidFill>
                <a:latin typeface="Acherus Grotesque" panose="02000505000000020004" pitchFamily="2" charset="77"/>
              </a:rPr>
              <a:t>Project </a:t>
            </a:r>
            <a:br>
              <a:rPr lang="en-US" sz="3600" b="1" dirty="0">
                <a:solidFill>
                  <a:schemeClr val="accent1"/>
                </a:solidFill>
                <a:latin typeface="Acherus Grotesque" panose="02000505000000020004" pitchFamily="2" charset="77"/>
              </a:rPr>
            </a:br>
            <a:r>
              <a:rPr lang="en-US" sz="3600" b="1" dirty="0">
                <a:solidFill>
                  <a:schemeClr val="accent2"/>
                </a:solidFill>
                <a:latin typeface="Acherus Grotesque" panose="02000505000000020004" pitchFamily="2" charset="77"/>
              </a:rPr>
              <a:t>Research</a:t>
            </a:r>
          </a:p>
        </p:txBody>
      </p:sp>
      <p:sp>
        <p:nvSpPr>
          <p:cNvPr id="6" name="Round Single Corner of Rectangle 5">
            <a:extLst>
              <a:ext uri="{FF2B5EF4-FFF2-40B4-BE49-F238E27FC236}">
                <a16:creationId xmlns:a16="http://schemas.microsoft.com/office/drawing/2014/main" id="{B912D0C8-4EE5-D74F-8890-3DCD670186FA}"/>
              </a:ext>
            </a:extLst>
          </p:cNvPr>
          <p:cNvSpPr/>
          <p:nvPr/>
        </p:nvSpPr>
        <p:spPr>
          <a:xfrm>
            <a:off x="5067242" y="562487"/>
            <a:ext cx="5616960" cy="1482221"/>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DD06C7-A80C-7744-9768-4FA064455389}"/>
              </a:ext>
            </a:extLst>
          </p:cNvPr>
          <p:cNvSpPr/>
          <p:nvPr/>
        </p:nvSpPr>
        <p:spPr>
          <a:xfrm>
            <a:off x="5067243" y="1939761"/>
            <a:ext cx="5616959" cy="96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9C043F7-E445-694C-85D2-6AFD5C3321FA}"/>
              </a:ext>
            </a:extLst>
          </p:cNvPr>
          <p:cNvSpPr txBox="1"/>
          <p:nvPr/>
        </p:nvSpPr>
        <p:spPr>
          <a:xfrm>
            <a:off x="5253031" y="796693"/>
            <a:ext cx="5063293" cy="337558"/>
          </a:xfrm>
          <a:prstGeom prst="rect">
            <a:avLst/>
          </a:prstGeom>
          <a:noFill/>
        </p:spPr>
        <p:txBody>
          <a:bodyPr wrap="square" lIns="0" tIns="0" rIns="0" bIns="0" rtlCol="0" anchor="b">
            <a:noAutofit/>
          </a:bodyPr>
          <a:lstStyle/>
          <a:p>
            <a:r>
              <a:rPr lang="en-US" sz="1400" b="1" dirty="0">
                <a:solidFill>
                  <a:schemeClr val="accent2"/>
                </a:solidFill>
                <a:latin typeface="Acherus Grotesque" panose="02000505000000020004" pitchFamily="2" charset="77"/>
              </a:rPr>
              <a:t>The Impact of Blockchain Technology on Food Insecurity through African Indigenous Vegetables in Western Kenya</a:t>
            </a:r>
            <a:endParaRPr lang="en-US" b="1" dirty="0">
              <a:solidFill>
                <a:schemeClr val="accent2"/>
              </a:solidFill>
              <a:latin typeface="Acherus Grotesque" panose="02000505000000020004" pitchFamily="2" charset="77"/>
            </a:endParaRPr>
          </a:p>
        </p:txBody>
      </p:sp>
      <p:sp>
        <p:nvSpPr>
          <p:cNvPr id="37" name="TextBox 36">
            <a:extLst>
              <a:ext uri="{FF2B5EF4-FFF2-40B4-BE49-F238E27FC236}">
                <a16:creationId xmlns:a16="http://schemas.microsoft.com/office/drawing/2014/main" id="{F8FE67DE-285A-084A-8DC6-8083CDE14724}"/>
              </a:ext>
            </a:extLst>
          </p:cNvPr>
          <p:cNvSpPr txBox="1"/>
          <p:nvPr/>
        </p:nvSpPr>
        <p:spPr>
          <a:xfrm>
            <a:off x="5287034" y="1171310"/>
            <a:ext cx="4854055" cy="740910"/>
          </a:xfrm>
          <a:prstGeom prst="rect">
            <a:avLst/>
          </a:prstGeom>
          <a:noFill/>
        </p:spPr>
        <p:txBody>
          <a:bodyPr wrap="square" lIns="0" tIns="0" rIns="0" bIns="0" rtlCol="0" anchor="t">
            <a:noAutofit/>
          </a:bodyPr>
          <a:lstStyle/>
          <a:p>
            <a:r>
              <a:rPr lang="en-US" sz="1100" dirty="0">
                <a:solidFill>
                  <a:schemeClr val="tx2"/>
                </a:solidFill>
                <a:latin typeface="Crimson Text"/>
                <a:ea typeface="+mn-lt"/>
                <a:cs typeface="+mn-lt"/>
              </a:rPr>
              <a:t>This impact evaluation is among the first to explore how blockchain can be used to improve food security through increasing farmer income and accessibility of African indigenous vegetables in western Kenya.</a:t>
            </a:r>
          </a:p>
          <a:p>
            <a:r>
              <a:rPr lang="en-US" sz="1050" dirty="0">
                <a:solidFill>
                  <a:schemeClr val="tx2"/>
                </a:solidFill>
                <a:latin typeface="Crimson Text"/>
                <a:cs typeface="Arial" panose="020B0604020202020204"/>
                <a:hlinkClick r:id="rId2"/>
              </a:rPr>
              <a:t>https://hdl.handle.net/10919/110444</a:t>
            </a:r>
            <a:endParaRPr lang="en-US" sz="1050" dirty="0">
              <a:solidFill>
                <a:schemeClr val="tx2"/>
              </a:solidFill>
              <a:latin typeface="Crimson Text"/>
              <a:cs typeface="Arial" panose="020B0604020202020204"/>
            </a:endParaRPr>
          </a:p>
          <a:p>
            <a:endParaRPr lang="en-US" dirty="0">
              <a:solidFill>
                <a:schemeClr val="tx2"/>
              </a:solidFill>
              <a:latin typeface="Crimson Text"/>
              <a:cs typeface="Arial" panose="020B0604020202020204"/>
            </a:endParaRPr>
          </a:p>
        </p:txBody>
      </p:sp>
      <p:pic>
        <p:nvPicPr>
          <p:cNvPr id="42" name="Picture 41" descr="Background pattern&#10;&#10;Description automatically generated">
            <a:extLst>
              <a:ext uri="{FF2B5EF4-FFF2-40B4-BE49-F238E27FC236}">
                <a16:creationId xmlns:a16="http://schemas.microsoft.com/office/drawing/2014/main" id="{2085C37A-28A2-4173-0FA3-6229D9D1DFA3}"/>
              </a:ext>
            </a:extLst>
          </p:cNvPr>
          <p:cNvPicPr>
            <a:picLocks noChangeAspect="1"/>
          </p:cNvPicPr>
          <p:nvPr/>
        </p:nvPicPr>
        <p:blipFill>
          <a:blip r:embed="rId3"/>
          <a:stretch>
            <a:fillRect/>
          </a:stretch>
        </p:blipFill>
        <p:spPr>
          <a:xfrm>
            <a:off x="1807034" y="4048269"/>
            <a:ext cx="1356544" cy="1356544"/>
          </a:xfrm>
          <a:prstGeom prst="rect">
            <a:avLst/>
          </a:prstGeom>
        </p:spPr>
      </p:pic>
      <p:sp>
        <p:nvSpPr>
          <p:cNvPr id="16" name="Round Single Corner of Rectangle 5">
            <a:extLst>
              <a:ext uri="{FF2B5EF4-FFF2-40B4-BE49-F238E27FC236}">
                <a16:creationId xmlns:a16="http://schemas.microsoft.com/office/drawing/2014/main" id="{60ED4449-B9E2-848D-E07F-DD6B1F20B199}"/>
              </a:ext>
            </a:extLst>
          </p:cNvPr>
          <p:cNvSpPr/>
          <p:nvPr/>
        </p:nvSpPr>
        <p:spPr>
          <a:xfrm>
            <a:off x="5067242" y="2342072"/>
            <a:ext cx="5616960" cy="1482221"/>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9180CB-ABFA-3BE7-FD4F-9A255A39C916}"/>
              </a:ext>
            </a:extLst>
          </p:cNvPr>
          <p:cNvSpPr/>
          <p:nvPr/>
        </p:nvSpPr>
        <p:spPr>
          <a:xfrm>
            <a:off x="5067243" y="3719345"/>
            <a:ext cx="5616959" cy="104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064B95D-0837-4D2E-CFAB-E2C05C36BDB3}"/>
              </a:ext>
            </a:extLst>
          </p:cNvPr>
          <p:cNvSpPr txBox="1"/>
          <p:nvPr/>
        </p:nvSpPr>
        <p:spPr>
          <a:xfrm>
            <a:off x="5253031" y="2524372"/>
            <a:ext cx="4956671" cy="337558"/>
          </a:xfrm>
          <a:prstGeom prst="rect">
            <a:avLst/>
          </a:prstGeom>
          <a:noFill/>
        </p:spPr>
        <p:txBody>
          <a:bodyPr wrap="square" lIns="0" tIns="0" rIns="0" bIns="0" rtlCol="0" anchor="b">
            <a:noAutofit/>
          </a:bodyPr>
          <a:lstStyle/>
          <a:p>
            <a:r>
              <a:rPr lang="en-US" sz="1400" b="1" dirty="0">
                <a:solidFill>
                  <a:schemeClr val="accent2"/>
                </a:solidFill>
                <a:latin typeface="Acherus Grotesque"/>
              </a:rPr>
              <a:t>Transaction and Information Pain Points in African Indigenous Vegetable Value Chains in Western Kenya</a:t>
            </a:r>
            <a:endParaRPr lang="en-US" sz="1400" b="1" dirty="0">
              <a:solidFill>
                <a:schemeClr val="accent2"/>
              </a:solidFill>
              <a:latin typeface="Acherus Grotesque" panose="02000505000000020004" pitchFamily="2" charset="77"/>
            </a:endParaRPr>
          </a:p>
        </p:txBody>
      </p:sp>
      <p:sp>
        <p:nvSpPr>
          <p:cNvPr id="21" name="TextBox 20">
            <a:extLst>
              <a:ext uri="{FF2B5EF4-FFF2-40B4-BE49-F238E27FC236}">
                <a16:creationId xmlns:a16="http://schemas.microsoft.com/office/drawing/2014/main" id="{D09CB856-7B84-7549-83D4-45A0E6760BAE}"/>
              </a:ext>
            </a:extLst>
          </p:cNvPr>
          <p:cNvSpPr txBox="1"/>
          <p:nvPr/>
        </p:nvSpPr>
        <p:spPr>
          <a:xfrm>
            <a:off x="5255094" y="2922645"/>
            <a:ext cx="4917933" cy="740910"/>
          </a:xfrm>
          <a:prstGeom prst="rect">
            <a:avLst/>
          </a:prstGeom>
          <a:noFill/>
        </p:spPr>
        <p:txBody>
          <a:bodyPr wrap="square" lIns="0" tIns="0" rIns="0" bIns="0" rtlCol="0" anchor="t">
            <a:noAutofit/>
          </a:bodyPr>
          <a:lstStyle/>
          <a:p>
            <a:r>
              <a:rPr lang="en-US" sz="1100" dirty="0">
                <a:solidFill>
                  <a:schemeClr val="tx2"/>
                </a:solidFill>
                <a:latin typeface="Crimson Text"/>
                <a:ea typeface="+mn-lt"/>
                <a:cs typeface="+mn-lt"/>
              </a:rPr>
              <a:t>This gender responsive, participatory value chain analysis investigates the transactional, informational, and other types of pain points within the value chains of African indigenous vegetables in western Kenya. </a:t>
            </a:r>
          </a:p>
          <a:p>
            <a:r>
              <a:rPr lang="en-US" sz="1100" dirty="0">
                <a:solidFill>
                  <a:schemeClr val="tx2"/>
                </a:solidFill>
                <a:latin typeface="Crimson Text"/>
                <a:ea typeface="+mn-lt"/>
                <a:cs typeface="+mn-lt"/>
                <a:hlinkClick r:id="rId4"/>
              </a:rPr>
              <a:t>http://hdl.handle.net/10919/111357</a:t>
            </a:r>
            <a:endParaRPr lang="en-US" sz="1100" dirty="0">
              <a:solidFill>
                <a:schemeClr val="tx2"/>
              </a:solidFill>
              <a:latin typeface="Crimson Text"/>
              <a:ea typeface="+mn-lt"/>
              <a:cs typeface="+mn-lt"/>
            </a:endParaRPr>
          </a:p>
          <a:p>
            <a:endParaRPr lang="en-US" sz="1100" dirty="0">
              <a:solidFill>
                <a:schemeClr val="tx2"/>
              </a:solidFill>
              <a:latin typeface="Crimson Text"/>
              <a:ea typeface="+mn-lt"/>
              <a:cs typeface="+mn-lt"/>
            </a:endParaRPr>
          </a:p>
          <a:p>
            <a:endParaRPr lang="en-US" sz="1100" dirty="0">
              <a:solidFill>
                <a:schemeClr val="tx2"/>
              </a:solidFill>
              <a:latin typeface="Crimson Text"/>
              <a:cs typeface="Arial" panose="020B0604020202020204"/>
            </a:endParaRPr>
          </a:p>
        </p:txBody>
      </p:sp>
      <p:sp>
        <p:nvSpPr>
          <p:cNvPr id="28" name="Round Single Corner of Rectangle 5">
            <a:extLst>
              <a:ext uri="{FF2B5EF4-FFF2-40B4-BE49-F238E27FC236}">
                <a16:creationId xmlns:a16="http://schemas.microsoft.com/office/drawing/2014/main" id="{8367FCCF-F669-1E8F-8FC6-1FA641ED9617}"/>
              </a:ext>
            </a:extLst>
          </p:cNvPr>
          <p:cNvSpPr/>
          <p:nvPr/>
        </p:nvSpPr>
        <p:spPr>
          <a:xfrm>
            <a:off x="5063595" y="4204469"/>
            <a:ext cx="5616959" cy="2003498"/>
          </a:xfrm>
          <a:prstGeom prst="round1Rect">
            <a:avLst>
              <a:gd name="adj" fmla="val 324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3DF46E-B093-4A75-7A77-724C1FF8F90C}"/>
              </a:ext>
            </a:extLst>
          </p:cNvPr>
          <p:cNvSpPr/>
          <p:nvPr/>
        </p:nvSpPr>
        <p:spPr>
          <a:xfrm>
            <a:off x="5063596" y="6121086"/>
            <a:ext cx="5616958" cy="104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4BF422E-CB7A-EAC8-3376-81BD9BBE1FD2}"/>
              </a:ext>
            </a:extLst>
          </p:cNvPr>
          <p:cNvSpPr txBox="1"/>
          <p:nvPr/>
        </p:nvSpPr>
        <p:spPr>
          <a:xfrm>
            <a:off x="5253031" y="4355656"/>
            <a:ext cx="5212467" cy="685172"/>
          </a:xfrm>
          <a:prstGeom prst="rect">
            <a:avLst/>
          </a:prstGeom>
          <a:noFill/>
        </p:spPr>
        <p:txBody>
          <a:bodyPr wrap="square" lIns="0" tIns="0" rIns="0" bIns="0" rtlCol="0" anchor="b">
            <a:noAutofit/>
          </a:bodyPr>
          <a:lstStyle/>
          <a:p>
            <a:r>
              <a:rPr lang="en-US" sz="1400" b="1" dirty="0">
                <a:solidFill>
                  <a:schemeClr val="accent2"/>
                </a:solidFill>
                <a:latin typeface="Acherus Grotesque"/>
              </a:rPr>
              <a:t>Embedded Research Translation Report: Exploring the Use of Blockchain Technology to Promote the Production and Consumption of AIVs in Western Kenya</a:t>
            </a:r>
            <a:endParaRPr lang="en-US" sz="1400" dirty="0"/>
          </a:p>
        </p:txBody>
      </p:sp>
      <p:sp>
        <p:nvSpPr>
          <p:cNvPr id="31" name="TextBox 30">
            <a:extLst>
              <a:ext uri="{FF2B5EF4-FFF2-40B4-BE49-F238E27FC236}">
                <a16:creationId xmlns:a16="http://schemas.microsoft.com/office/drawing/2014/main" id="{E4D02771-9B20-072F-EF80-EDB117B853F2}"/>
              </a:ext>
            </a:extLst>
          </p:cNvPr>
          <p:cNvSpPr txBox="1"/>
          <p:nvPr/>
        </p:nvSpPr>
        <p:spPr>
          <a:xfrm>
            <a:off x="5268781" y="5105635"/>
            <a:ext cx="4890558" cy="740910"/>
          </a:xfrm>
          <a:prstGeom prst="rect">
            <a:avLst/>
          </a:prstGeom>
          <a:noFill/>
        </p:spPr>
        <p:txBody>
          <a:bodyPr wrap="square" lIns="0" tIns="0" rIns="0" bIns="0" rtlCol="0" anchor="t">
            <a:noAutofit/>
          </a:bodyPr>
          <a:lstStyle/>
          <a:p>
            <a:r>
              <a:rPr lang="en-US" sz="1100" dirty="0">
                <a:solidFill>
                  <a:schemeClr val="tx2"/>
                </a:solidFill>
                <a:latin typeface="Crimson Text"/>
                <a:ea typeface="+mn-lt"/>
                <a:cs typeface="Arial"/>
              </a:rPr>
              <a:t>This report outlines the process AgUnity used to adapt its Super App based on the research of Virginia Tech and Egerton University for western Kenya’s African indigenous vegetable producers. This report will be of interest to the tech community and digital agriculture professionals.</a:t>
            </a:r>
          </a:p>
          <a:p>
            <a:r>
              <a:rPr lang="en-US" sz="1100" dirty="0">
                <a:solidFill>
                  <a:schemeClr val="tx2"/>
                </a:solidFill>
                <a:latin typeface="Crimson Text"/>
                <a:ea typeface="+mn-lt"/>
                <a:cs typeface="Arial"/>
                <a:hlinkClick r:id="rId5"/>
              </a:rPr>
              <a:t>http://hdl.handle.net/10919/111503</a:t>
            </a:r>
            <a:endParaRPr lang="en-US" sz="1100" dirty="0">
              <a:solidFill>
                <a:schemeClr val="tx2"/>
              </a:solidFill>
              <a:latin typeface="Crimson Text"/>
              <a:ea typeface="+mn-lt"/>
              <a:cs typeface="Arial"/>
            </a:endParaRPr>
          </a:p>
          <a:p>
            <a:endParaRPr lang="en-US" sz="1100" dirty="0">
              <a:solidFill>
                <a:schemeClr val="tx2"/>
              </a:solidFill>
              <a:latin typeface="Crimson Text"/>
              <a:ea typeface="+mn-lt"/>
              <a:cs typeface="Arial"/>
            </a:endParaRPr>
          </a:p>
          <a:p>
            <a:endParaRPr lang="en-US" sz="1100" dirty="0">
              <a:solidFill>
                <a:schemeClr val="tx2"/>
              </a:solidFill>
              <a:latin typeface="Crimson Text"/>
              <a:ea typeface="+mn-lt"/>
              <a:cs typeface="Arial"/>
            </a:endParaRPr>
          </a:p>
          <a:p>
            <a:endParaRPr lang="en-US" sz="1100" dirty="0">
              <a:solidFill>
                <a:schemeClr val="tx2"/>
              </a:solidFill>
              <a:latin typeface="Crimson Text"/>
              <a:ea typeface="+mn-lt"/>
              <a:cs typeface="+mn-lt"/>
            </a:endParaRPr>
          </a:p>
        </p:txBody>
      </p:sp>
      <p:pic>
        <p:nvPicPr>
          <p:cNvPr id="22" name="Picture 21">
            <a:extLst>
              <a:ext uri="{FF2B5EF4-FFF2-40B4-BE49-F238E27FC236}">
                <a16:creationId xmlns:a16="http://schemas.microsoft.com/office/drawing/2014/main" id="{26A3354D-76BD-4C0E-96B6-937FA4C28BEA}"/>
              </a:ext>
            </a:extLst>
          </p:cNvPr>
          <p:cNvPicPr>
            <a:picLocks noChangeAspect="1"/>
          </p:cNvPicPr>
          <p:nvPr/>
        </p:nvPicPr>
        <p:blipFill>
          <a:blip r:embed="rId6"/>
          <a:stretch>
            <a:fillRect/>
          </a:stretch>
        </p:blipFill>
        <p:spPr>
          <a:xfrm>
            <a:off x="3817005" y="562487"/>
            <a:ext cx="1144849" cy="1473914"/>
          </a:xfrm>
          <a:prstGeom prst="rect">
            <a:avLst/>
          </a:prstGeom>
          <a:ln>
            <a:solidFill>
              <a:schemeClr val="bg1">
                <a:lumMod val="65000"/>
              </a:schemeClr>
            </a:solidFill>
          </a:ln>
        </p:spPr>
      </p:pic>
      <p:pic>
        <p:nvPicPr>
          <p:cNvPr id="3" name="Picture 2">
            <a:extLst>
              <a:ext uri="{FF2B5EF4-FFF2-40B4-BE49-F238E27FC236}">
                <a16:creationId xmlns:a16="http://schemas.microsoft.com/office/drawing/2014/main" id="{9763D1F9-888C-461E-8FA0-EB25D26B2238}"/>
              </a:ext>
            </a:extLst>
          </p:cNvPr>
          <p:cNvPicPr>
            <a:picLocks noChangeAspect="1"/>
          </p:cNvPicPr>
          <p:nvPr/>
        </p:nvPicPr>
        <p:blipFill>
          <a:blip r:embed="rId7"/>
          <a:stretch>
            <a:fillRect/>
          </a:stretch>
        </p:blipFill>
        <p:spPr>
          <a:xfrm>
            <a:off x="3811837" y="2342070"/>
            <a:ext cx="1142572" cy="1482222"/>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36C02E76-B641-49ED-8C57-F4FA77313815}"/>
              </a:ext>
            </a:extLst>
          </p:cNvPr>
          <p:cNvPicPr>
            <a:picLocks noChangeAspect="1"/>
          </p:cNvPicPr>
          <p:nvPr/>
        </p:nvPicPr>
        <p:blipFill>
          <a:blip r:embed="rId8"/>
          <a:stretch>
            <a:fillRect/>
          </a:stretch>
        </p:blipFill>
        <p:spPr>
          <a:xfrm>
            <a:off x="3817005" y="4462883"/>
            <a:ext cx="1144849" cy="1486670"/>
          </a:xfrm>
          <a:prstGeom prst="rect">
            <a:avLst/>
          </a:prstGeom>
          <a:ln>
            <a:solidFill>
              <a:schemeClr val="bg1">
                <a:lumMod val="50000"/>
              </a:schemeClr>
            </a:solidFill>
          </a:ln>
        </p:spPr>
      </p:pic>
    </p:spTree>
    <p:extLst>
      <p:ext uri="{BB962C8B-B14F-4D97-AF65-F5344CB8AC3E}">
        <p14:creationId xmlns:p14="http://schemas.microsoft.com/office/powerpoint/2010/main" val="272241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a:extLst>
              <a:ext uri="{FF2B5EF4-FFF2-40B4-BE49-F238E27FC236}">
                <a16:creationId xmlns:a16="http://schemas.microsoft.com/office/drawing/2014/main" id="{34D70728-CAD1-4372-83B4-878FCD6D9F7E}"/>
              </a:ext>
            </a:extLst>
          </p:cNvPr>
          <p:cNvSpPr txBox="1"/>
          <p:nvPr/>
        </p:nvSpPr>
        <p:spPr>
          <a:xfrm>
            <a:off x="1691426" y="851866"/>
            <a:ext cx="5121160" cy="1824307"/>
          </a:xfrm>
          <a:prstGeom prst="rect">
            <a:avLst/>
          </a:prstGeom>
          <a:noFill/>
        </p:spPr>
        <p:txBody>
          <a:bodyPr wrap="none" lIns="0" tIns="0" rIns="0" bIns="0" rtlCol="0" anchor="b">
            <a:noAutofit/>
          </a:bodyPr>
          <a:lstStyle/>
          <a:p>
            <a:r>
              <a:rPr lang="en-US" sz="3600" b="1" dirty="0">
                <a:solidFill>
                  <a:schemeClr val="accent1"/>
                </a:solidFill>
                <a:latin typeface="Acherus Grotesque"/>
              </a:rPr>
              <a:t>Film </a:t>
            </a:r>
            <a:endParaRPr lang="en-US" dirty="0">
              <a:solidFill>
                <a:schemeClr val="accent1"/>
              </a:solidFill>
            </a:endParaRPr>
          </a:p>
          <a:p>
            <a:r>
              <a:rPr lang="en-US" sz="3600" b="1" dirty="0">
                <a:solidFill>
                  <a:schemeClr val="accent2"/>
                </a:solidFill>
                <a:latin typeface="Acherus Grotesque"/>
              </a:rPr>
              <a:t>Location</a:t>
            </a:r>
            <a:endParaRPr lang="en-US" dirty="0">
              <a:solidFill>
                <a:schemeClr val="accent2"/>
              </a:solidFill>
            </a:endParaRPr>
          </a:p>
        </p:txBody>
      </p:sp>
      <p:pic>
        <p:nvPicPr>
          <p:cNvPr id="2" name="Picture 1" descr="Background pattern&#10;&#10;Description automatically generated">
            <a:extLst>
              <a:ext uri="{FF2B5EF4-FFF2-40B4-BE49-F238E27FC236}">
                <a16:creationId xmlns:a16="http://schemas.microsoft.com/office/drawing/2014/main" id="{76336FA9-36C2-2887-9678-5BDCC7353455}"/>
              </a:ext>
            </a:extLst>
          </p:cNvPr>
          <p:cNvPicPr>
            <a:picLocks noChangeAspect="1"/>
          </p:cNvPicPr>
          <p:nvPr/>
        </p:nvPicPr>
        <p:blipFill>
          <a:blip r:embed="rId3"/>
          <a:stretch>
            <a:fillRect/>
          </a:stretch>
        </p:blipFill>
        <p:spPr>
          <a:xfrm>
            <a:off x="796430" y="5008970"/>
            <a:ext cx="1356544" cy="1356544"/>
          </a:xfrm>
          <a:prstGeom prst="rect">
            <a:avLst/>
          </a:prstGeom>
        </p:spPr>
      </p:pic>
      <p:sp>
        <p:nvSpPr>
          <p:cNvPr id="3" name="TextBox 2">
            <a:extLst>
              <a:ext uri="{FF2B5EF4-FFF2-40B4-BE49-F238E27FC236}">
                <a16:creationId xmlns:a16="http://schemas.microsoft.com/office/drawing/2014/main" id="{A951F4C2-91FC-6B7E-7B06-99119E518494}"/>
              </a:ext>
            </a:extLst>
          </p:cNvPr>
          <p:cNvSpPr txBox="1"/>
          <p:nvPr/>
        </p:nvSpPr>
        <p:spPr>
          <a:xfrm>
            <a:off x="1691426" y="2746476"/>
            <a:ext cx="4203473" cy="1365048"/>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en-US" sz="1200" dirty="0">
                <a:solidFill>
                  <a:schemeClr val="tx1">
                    <a:lumMod val="75000"/>
                    <a:lumOff val="25000"/>
                  </a:schemeClr>
                </a:solidFill>
                <a:latin typeface="Crimson Text"/>
                <a:ea typeface="Roboto Light"/>
              </a:rPr>
              <a:t>The film was shot in Kakamega county located in western Kenya. The project took place in the sub-counties of </a:t>
            </a:r>
            <a:r>
              <a:rPr lang="en-US" sz="1200" dirty="0" err="1">
                <a:solidFill>
                  <a:schemeClr val="tx1">
                    <a:lumMod val="75000"/>
                    <a:lumOff val="25000"/>
                  </a:schemeClr>
                </a:solidFill>
                <a:latin typeface="Crimson Text"/>
                <a:ea typeface="Roboto Light"/>
              </a:rPr>
              <a:t>Mumias</a:t>
            </a:r>
            <a:r>
              <a:rPr lang="en-US" sz="1200" dirty="0">
                <a:solidFill>
                  <a:schemeClr val="tx1">
                    <a:lumMod val="75000"/>
                    <a:lumOff val="25000"/>
                  </a:schemeClr>
                </a:solidFill>
                <a:latin typeface="Crimson Text"/>
                <a:ea typeface="Roboto Light"/>
              </a:rPr>
              <a:t> (East &amp; West) and </a:t>
            </a:r>
            <a:r>
              <a:rPr lang="en-US" sz="1200" dirty="0" err="1">
                <a:solidFill>
                  <a:schemeClr val="tx1">
                    <a:lumMod val="75000"/>
                    <a:lumOff val="25000"/>
                  </a:schemeClr>
                </a:solidFill>
                <a:latin typeface="Crimson Text"/>
                <a:ea typeface="Roboto Light"/>
              </a:rPr>
              <a:t>Butere</a:t>
            </a:r>
            <a:r>
              <a:rPr lang="en-US" sz="1200" dirty="0">
                <a:solidFill>
                  <a:schemeClr val="tx1">
                    <a:lumMod val="75000"/>
                    <a:lumOff val="25000"/>
                  </a:schemeClr>
                </a:solidFill>
                <a:latin typeface="Crimson Text"/>
                <a:ea typeface="Roboto Light"/>
              </a:rPr>
              <a:t> and in Kakamega Town.</a:t>
            </a:r>
          </a:p>
          <a:p>
            <a:pPr>
              <a:spcAft>
                <a:spcPts val="800"/>
              </a:spcAft>
            </a:pPr>
            <a:r>
              <a:rPr lang="en-US" sz="1200" dirty="0">
                <a:solidFill>
                  <a:schemeClr val="tx1">
                    <a:lumMod val="75000"/>
                    <a:lumOff val="25000"/>
                  </a:schemeClr>
                </a:solidFill>
                <a:latin typeface="Crimson Text"/>
                <a:ea typeface="Roboto Light"/>
                <a:cs typeface="+mn-lt"/>
              </a:rPr>
              <a:t>Population: ~1.8 million</a:t>
            </a:r>
          </a:p>
          <a:p>
            <a:pPr>
              <a:spcAft>
                <a:spcPts val="800"/>
              </a:spcAft>
            </a:pPr>
            <a:r>
              <a:rPr lang="en-US" sz="1200" dirty="0">
                <a:solidFill>
                  <a:schemeClr val="tx1">
                    <a:lumMod val="75000"/>
                    <a:lumOff val="25000"/>
                  </a:schemeClr>
                </a:solidFill>
                <a:latin typeface="Crimson Text"/>
                <a:ea typeface="Roboto Light"/>
                <a:cs typeface="+mn-lt"/>
              </a:rPr>
              <a:t>Poverty rate: 36%</a:t>
            </a:r>
          </a:p>
          <a:p>
            <a:pPr>
              <a:spcAft>
                <a:spcPts val="800"/>
              </a:spcAft>
            </a:pPr>
            <a:r>
              <a:rPr lang="en-US" sz="1200" dirty="0">
                <a:solidFill>
                  <a:schemeClr val="tx1">
                    <a:lumMod val="75000"/>
                    <a:lumOff val="25000"/>
                  </a:schemeClr>
                </a:solidFill>
                <a:latin typeface="Crimson Text"/>
                <a:ea typeface="Roboto Light"/>
                <a:cs typeface="+mn-lt"/>
              </a:rPr>
              <a:t>Economy: Agriculture – fresh produce, maize, sugar cane, beans, finger millet, and sorghum.</a:t>
            </a:r>
          </a:p>
          <a:p>
            <a:pPr>
              <a:spcAft>
                <a:spcPts val="800"/>
              </a:spcAft>
            </a:pPr>
            <a:r>
              <a:rPr lang="en-US" sz="1200" dirty="0">
                <a:solidFill>
                  <a:schemeClr val="tx1">
                    <a:lumMod val="75000"/>
                    <a:lumOff val="25000"/>
                  </a:schemeClr>
                </a:solidFill>
                <a:latin typeface="Crimson Text"/>
                <a:ea typeface="Roboto Light"/>
                <a:cs typeface="+mn-lt"/>
                <a:hlinkClick r:id="rId4"/>
              </a:rPr>
              <a:t>https://kakamega.go.ke/</a:t>
            </a:r>
            <a:endParaRPr lang="en-US" sz="1200" dirty="0">
              <a:solidFill>
                <a:schemeClr val="tx1">
                  <a:lumMod val="75000"/>
                  <a:lumOff val="25000"/>
                </a:schemeClr>
              </a:solidFill>
              <a:latin typeface="Crimson Text"/>
              <a:ea typeface="Roboto Light"/>
              <a:cs typeface="+mn-lt"/>
            </a:endParaRPr>
          </a:p>
          <a:p>
            <a:pPr>
              <a:spcAft>
                <a:spcPts val="800"/>
              </a:spcAft>
            </a:pPr>
            <a:endParaRPr lang="en-US" sz="1200" dirty="0">
              <a:solidFill>
                <a:schemeClr val="tx1">
                  <a:lumMod val="75000"/>
                  <a:lumOff val="25000"/>
                </a:schemeClr>
              </a:solidFill>
              <a:latin typeface="Crimson Text"/>
              <a:ea typeface="Roboto Light"/>
              <a:cs typeface="+mn-lt"/>
            </a:endParaRPr>
          </a:p>
          <a:p>
            <a:endParaRPr lang="en-US" sz="1200" dirty="0">
              <a:solidFill>
                <a:schemeClr val="tx1">
                  <a:lumMod val="75000"/>
                  <a:lumOff val="25000"/>
                </a:schemeClr>
              </a:solidFill>
              <a:latin typeface="Crimson Text"/>
              <a:ea typeface="Roboto Light"/>
            </a:endParaRPr>
          </a:p>
        </p:txBody>
      </p:sp>
      <p:grpSp>
        <p:nvGrpSpPr>
          <p:cNvPr id="6" name="Group 5" descr="P258#y1">
            <a:extLst>
              <a:ext uri="{FF2B5EF4-FFF2-40B4-BE49-F238E27FC236}">
                <a16:creationId xmlns:a16="http://schemas.microsoft.com/office/drawing/2014/main" id="{82A409EB-7333-4947-8D78-AB54630D9907}"/>
              </a:ext>
            </a:extLst>
          </p:cNvPr>
          <p:cNvGrpSpPr/>
          <p:nvPr/>
        </p:nvGrpSpPr>
        <p:grpSpPr>
          <a:xfrm>
            <a:off x="8672660" y="379686"/>
            <a:ext cx="2593386" cy="3099077"/>
            <a:chOff x="4097717" y="2392209"/>
            <a:chExt cx="2410333" cy="2774941"/>
          </a:xfrm>
        </p:grpSpPr>
        <p:grpSp>
          <p:nvGrpSpPr>
            <p:cNvPr id="7" name="Group 6">
              <a:extLst>
                <a:ext uri="{FF2B5EF4-FFF2-40B4-BE49-F238E27FC236}">
                  <a16:creationId xmlns:a16="http://schemas.microsoft.com/office/drawing/2014/main" id="{B203E983-4C66-4F07-AF9C-E32835B6D081}"/>
                </a:ext>
              </a:extLst>
            </p:cNvPr>
            <p:cNvGrpSpPr/>
            <p:nvPr/>
          </p:nvGrpSpPr>
          <p:grpSpPr>
            <a:xfrm>
              <a:off x="4097717" y="2392209"/>
              <a:ext cx="2410333" cy="2774941"/>
              <a:chOff x="-86233" y="66041"/>
              <a:chExt cx="2410333" cy="2775109"/>
            </a:xfrm>
          </p:grpSpPr>
          <p:sp>
            <p:nvSpPr>
              <p:cNvPr id="8" name="Rectangle 7">
                <a:extLst>
                  <a:ext uri="{FF2B5EF4-FFF2-40B4-BE49-F238E27FC236}">
                    <a16:creationId xmlns:a16="http://schemas.microsoft.com/office/drawing/2014/main" id="{5BCE4DD2-DA9E-477D-B1CC-856E79C8E76E}"/>
                  </a:ext>
                </a:extLst>
              </p:cNvPr>
              <p:cNvSpPr/>
              <p:nvPr/>
            </p:nvSpPr>
            <p:spPr>
              <a:xfrm>
                <a:off x="0" y="66675"/>
                <a:ext cx="2324100" cy="2774475"/>
              </a:xfrm>
              <a:prstGeom prst="rect">
                <a:avLst/>
              </a:prstGeom>
              <a:noFill/>
              <a:ln>
                <a:noFill/>
              </a:ln>
            </p:spPr>
            <p:txBody>
              <a:bodyPr spcFirstLastPara="1" wrap="square" lIns="91425" tIns="91425" rIns="91425" bIns="91425" anchor="ctr" anchorCtr="0">
                <a:noAutofit/>
              </a:bodyPr>
              <a:lstStyle/>
              <a:p>
                <a:pPr marL="0" marR="0" algn="l">
                  <a:lnSpc>
                    <a:spcPct val="107000"/>
                  </a:lnSpc>
                  <a:spcBef>
                    <a:spcPts val="0"/>
                  </a:spcBef>
                  <a:spcAft>
                    <a:spcPts val="0"/>
                  </a:spcAft>
                </a:pPr>
                <a:r>
                  <a:rPr lang="en-US" sz="1100">
                    <a:effectLst/>
                    <a:latin typeface="Segoe UI Semilight" panose="020B0402040204020203" pitchFamily="34" charset="0"/>
                    <a:ea typeface="Quattrocento Sans"/>
                    <a:cs typeface="Quattrocento Sans"/>
                  </a:rPr>
                  <a:t> </a:t>
                </a:r>
              </a:p>
            </p:txBody>
          </p:sp>
          <p:pic>
            <p:nvPicPr>
              <p:cNvPr id="9" name="Shape 112">
                <a:extLst>
                  <a:ext uri="{FF2B5EF4-FFF2-40B4-BE49-F238E27FC236}">
                    <a16:creationId xmlns:a16="http://schemas.microsoft.com/office/drawing/2014/main" id="{18AF1D7C-8534-402D-B938-997817149EE6}"/>
                  </a:ext>
                </a:extLst>
              </p:cNvPr>
              <p:cNvPicPr preferRelativeResize="0"/>
              <p:nvPr/>
            </p:nvPicPr>
            <p:blipFill rotWithShape="1">
              <a:blip r:embed="rId5">
                <a:alphaModFix/>
              </a:blip>
              <a:srcRect/>
              <a:stretch/>
            </p:blipFill>
            <p:spPr>
              <a:xfrm>
                <a:off x="-86233" y="66041"/>
                <a:ext cx="2071370" cy="2508885"/>
              </a:xfrm>
              <a:prstGeom prst="rect">
                <a:avLst/>
              </a:prstGeom>
              <a:noFill/>
              <a:ln>
                <a:noFill/>
              </a:ln>
            </p:spPr>
          </p:pic>
          <p:sp>
            <p:nvSpPr>
              <p:cNvPr id="10" name="Rectangle 9">
                <a:extLst>
                  <a:ext uri="{FF2B5EF4-FFF2-40B4-BE49-F238E27FC236}">
                    <a16:creationId xmlns:a16="http://schemas.microsoft.com/office/drawing/2014/main" id="{ECCCA60A-9B6C-436B-A25A-80AFF0DB49BB}"/>
                  </a:ext>
                </a:extLst>
              </p:cNvPr>
              <p:cNvSpPr/>
              <p:nvPr/>
            </p:nvSpPr>
            <p:spPr>
              <a:xfrm>
                <a:off x="872982" y="2622313"/>
                <a:ext cx="1409823" cy="171450"/>
              </a:xfrm>
              <a:prstGeom prst="rect">
                <a:avLst/>
              </a:prstGeom>
              <a:solidFill>
                <a:srgbClr val="FFFFFF"/>
              </a:solidFill>
              <a:ln>
                <a:noFill/>
              </a:ln>
            </p:spPr>
            <p:txBody>
              <a:bodyPr spcFirstLastPara="1" wrap="square" lIns="0" tIns="0" rIns="0" bIns="0" anchor="t" anchorCtr="0">
                <a:noAutofit/>
              </a:bodyPr>
              <a:lstStyle/>
              <a:p>
                <a:pPr marL="0" marR="0" algn="just">
                  <a:lnSpc>
                    <a:spcPct val="107000"/>
                  </a:lnSpc>
                  <a:spcBef>
                    <a:spcPts val="0"/>
                  </a:spcBef>
                  <a:spcAft>
                    <a:spcPts val="1000"/>
                  </a:spcAft>
                </a:pPr>
                <a:r>
                  <a:rPr lang="en-US" sz="600" dirty="0">
                    <a:solidFill>
                      <a:srgbClr val="75787B"/>
                    </a:solidFill>
                    <a:effectLst/>
                    <a:latin typeface="Segoe UI Semilight" panose="020B0402040204020203" pitchFamily="34" charset="0"/>
                    <a:ea typeface="Quattrocento Sans"/>
                    <a:cs typeface="Segoe UI Semilight" panose="020B0402040204020203" pitchFamily="34" charset="0"/>
                  </a:rPr>
                  <a:t>Source: https://kenya.opendataforafrica.org/</a:t>
                </a:r>
                <a:endParaRPr lang="en-US" sz="1100" dirty="0">
                  <a:effectLst/>
                  <a:latin typeface="Segoe UI Semilight" panose="020B0402040204020203" pitchFamily="34" charset="0"/>
                  <a:ea typeface="Quattrocento Sans"/>
                  <a:cs typeface="Quattrocento Sans"/>
                </a:endParaRPr>
              </a:p>
            </p:txBody>
          </p:sp>
        </p:grpSp>
      </p:grpSp>
      <p:pic>
        <p:nvPicPr>
          <p:cNvPr id="2050" name="Picture 2" descr="https://kakamega.go.ke/wp-content/uploads/2018/09/map-of-kakamega.png">
            <a:extLst>
              <a:ext uri="{FF2B5EF4-FFF2-40B4-BE49-F238E27FC236}">
                <a16:creationId xmlns:a16="http://schemas.microsoft.com/office/drawing/2014/main" id="{C0BF425F-BBCB-4541-AC2A-410F684942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681" y="2440452"/>
            <a:ext cx="3108923" cy="318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386342"/>
      </p:ext>
    </p:extLst>
  </p:cSld>
  <p:clrMapOvr>
    <a:masterClrMapping/>
  </p:clrMapOvr>
</p:sld>
</file>

<file path=ppt/theme/theme1.xml><?xml version="1.0" encoding="utf-8"?>
<a:theme xmlns:a="http://schemas.openxmlformats.org/drawingml/2006/main" name="Office Theme">
  <a:themeElements>
    <a:clrScheme name="VT GAP Initiative Colors">
      <a:dk1>
        <a:srgbClr val="000000"/>
      </a:dk1>
      <a:lt1>
        <a:srgbClr val="FFFFFF"/>
      </a:lt1>
      <a:dk2>
        <a:srgbClr val="555555"/>
      </a:dk2>
      <a:lt2>
        <a:srgbClr val="FFFFFF"/>
      </a:lt2>
      <a:accent1>
        <a:srgbClr val="861F41"/>
      </a:accent1>
      <a:accent2>
        <a:srgbClr val="A7C660"/>
      </a:accent2>
      <a:accent3>
        <a:srgbClr val="E87722"/>
      </a:accent3>
      <a:accent4>
        <a:srgbClr val="642667"/>
      </a:accent4>
      <a:accent5>
        <a:srgbClr val="2CD5C3"/>
      </a:accent5>
      <a:accent6>
        <a:srgbClr val="75787B"/>
      </a:accent6>
      <a:hlink>
        <a:srgbClr val="861F41"/>
      </a:hlink>
      <a:folHlink>
        <a:srgbClr val="861F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rming and Agriculture Presentation Template - Farmer" id="{797A75C0-4D19-DC42-BC29-53AD2CDA1493}" vid="{3882E6F6-5D26-8040-BE2D-C699DB62C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4D0567742D494B9116C6A37F79EA42" ma:contentTypeVersion="15" ma:contentTypeDescription="Create a new document." ma:contentTypeScope="" ma:versionID="247a345f1cbffce66b77afaea0044b35">
  <xsd:schema xmlns:xsd="http://www.w3.org/2001/XMLSchema" xmlns:xs="http://www.w3.org/2001/XMLSchema" xmlns:p="http://schemas.microsoft.com/office/2006/metadata/properties" xmlns:ns3="26e23ae0-4fe9-4b75-86d5-3fa5681ae17f" xmlns:ns4="6207b1e2-7292-4b8c-8e12-3648b5f9f0ed" targetNamespace="http://schemas.microsoft.com/office/2006/metadata/properties" ma:root="true" ma:fieldsID="8656b79af5a57ecc169adebd64b1ebfa" ns3:_="" ns4:_="">
    <xsd:import namespace="26e23ae0-4fe9-4b75-86d5-3fa5681ae17f"/>
    <xsd:import namespace="6207b1e2-7292-4b8c-8e12-3648b5f9f0e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23ae0-4fe9-4b75-86d5-3fa5681ae1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07b1e2-7292-4b8c-8e12-3648b5f9f0e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6e23ae0-4fe9-4b75-86d5-3fa5681ae17f" xsi:nil="true"/>
  </documentManagement>
</p:properties>
</file>

<file path=customXml/itemProps1.xml><?xml version="1.0" encoding="utf-8"?>
<ds:datastoreItem xmlns:ds="http://schemas.openxmlformats.org/officeDocument/2006/customXml" ds:itemID="{99D0C7B8-D01B-4321-8DED-92C7F1E2FD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e23ae0-4fe9-4b75-86d5-3fa5681ae17f"/>
    <ds:schemaRef ds:uri="6207b1e2-7292-4b8c-8e12-3648b5f9f0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B77357-A1CB-4ECC-8B23-46892F0AF4D3}">
  <ds:schemaRefs>
    <ds:schemaRef ds:uri="http://schemas.microsoft.com/sharepoint/v3/contenttype/forms"/>
  </ds:schemaRefs>
</ds:datastoreItem>
</file>

<file path=customXml/itemProps3.xml><?xml version="1.0" encoding="utf-8"?>
<ds:datastoreItem xmlns:ds="http://schemas.openxmlformats.org/officeDocument/2006/customXml" ds:itemID="{891D167B-ADD6-4156-9F9B-6DFAD6C9F379}">
  <ds:schemaRefs>
    <ds:schemaRef ds:uri="http://schemas.microsoft.com/office/2006/documentManagement/types"/>
    <ds:schemaRef ds:uri="http://purl.org/dc/elements/1.1/"/>
    <ds:schemaRef ds:uri="http://purl.org/dc/dcmitype/"/>
    <ds:schemaRef ds:uri="http://schemas.openxmlformats.org/package/2006/metadata/core-properties"/>
    <ds:schemaRef ds:uri="http://purl.org/dc/terms/"/>
    <ds:schemaRef ds:uri="6207b1e2-7292-4b8c-8e12-3648b5f9f0ed"/>
    <ds:schemaRef ds:uri="http://schemas.microsoft.com/office/infopath/2007/PartnerControls"/>
    <ds:schemaRef ds:uri="26e23ae0-4fe9-4b75-86d5-3fa5681ae17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9451</TotalTime>
  <Words>1156</Words>
  <Application>Microsoft Office PowerPoint</Application>
  <PresentationFormat>Widescreen</PresentationFormat>
  <Paragraphs>114</Paragraphs>
  <Slides>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Acherus Grotesque</vt:lpstr>
      <vt:lpstr>Acherus Grotesque Extra</vt:lpstr>
      <vt:lpstr>Acherus Grotesque Light</vt:lpstr>
      <vt:lpstr>Arial</vt:lpstr>
      <vt:lpstr>Calibri</vt:lpstr>
      <vt:lpstr>Crimson Text</vt:lpstr>
      <vt:lpstr>Quattrocento Sans</vt:lpstr>
      <vt:lpstr>Roboto Light</vt:lpstr>
      <vt:lpstr>Segoe UI Semilight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Corder</dc:creator>
  <cp:lastModifiedBy>Agnew, Jessica</cp:lastModifiedBy>
  <cp:revision>35</cp:revision>
  <dcterms:created xsi:type="dcterms:W3CDTF">2022-06-06T05:24:03Z</dcterms:created>
  <dcterms:modified xsi:type="dcterms:W3CDTF">2023-05-15T20:07:11Z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0x010100364D0567742D494B9116C6A37F79EA42</vt:lpwstr>
  </property>
</Properties>
</file>